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34"/>
  </p:notesMasterIdLst>
  <p:sldIdLst>
    <p:sldId id="257" r:id="rId5"/>
    <p:sldId id="281" r:id="rId6"/>
    <p:sldId id="279" r:id="rId7"/>
    <p:sldId id="280" r:id="rId8"/>
    <p:sldId id="282" r:id="rId9"/>
    <p:sldId id="29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301" r:id="rId20"/>
    <p:sldId id="293" r:id="rId21"/>
    <p:sldId id="295" r:id="rId22"/>
    <p:sldId id="265" r:id="rId23"/>
    <p:sldId id="266" r:id="rId24"/>
    <p:sldId id="294" r:id="rId25"/>
    <p:sldId id="296" r:id="rId26"/>
    <p:sldId id="267" r:id="rId27"/>
    <p:sldId id="298" r:id="rId28"/>
    <p:sldId id="297" r:id="rId29"/>
    <p:sldId id="278" r:id="rId30"/>
    <p:sldId id="299" r:id="rId31"/>
    <p:sldId id="300" r:id="rId32"/>
    <p:sldId id="30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ilar, Mike" initials="AM" lastIdx="9" clrIdx="0">
    <p:extLst>
      <p:ext uri="{19B8F6BF-5375-455C-9EA6-DF929625EA0E}">
        <p15:presenceInfo xmlns:p15="http://schemas.microsoft.com/office/powerpoint/2012/main" userId="S::maguilar@ad.unc.edu::bb57c686-57de-4cb8-bde8-7c783db27ad2" providerId="AD"/>
      </p:ext>
    </p:extLst>
  </p:cmAuthor>
  <p:cmAuthor id="2" name="Larino, Sarah Grace" initials="LG" lastIdx="1" clrIdx="1">
    <p:extLst>
      <p:ext uri="{19B8F6BF-5375-455C-9EA6-DF929625EA0E}">
        <p15:presenceInfo xmlns:p15="http://schemas.microsoft.com/office/powerpoint/2012/main" userId="S::sglarino@ad.unc.edu::07114989-0027-48b1-ace0-0195d7899d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DB8E9-FC1E-40C7-83AD-FCE4BD2ADF3C}" v="355" dt="2023-02-06T21:48:12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5564" autoAdjust="0"/>
  </p:normalViewPr>
  <p:slideViewPr>
    <p:cSldViewPr snapToGrid="0">
      <p:cViewPr>
        <p:scale>
          <a:sx n="150" d="100"/>
          <a:sy n="150" d="100"/>
        </p:scale>
        <p:origin x="-480" y="-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Aguilar" userId="e1512a5f00cf9e63" providerId="LiveId" clId="{581DB8E9-FC1E-40C7-83AD-FCE4BD2ADF3C}"/>
    <pc:docChg chg="undo custSel addSld delSld modSld sldOrd">
      <pc:chgData name="Mike Aguilar" userId="e1512a5f00cf9e63" providerId="LiveId" clId="{581DB8E9-FC1E-40C7-83AD-FCE4BD2ADF3C}" dt="2023-02-06T22:18:19.766" v="3832" actId="20577"/>
      <pc:docMkLst>
        <pc:docMk/>
      </pc:docMkLst>
      <pc:sldChg chg="modSp mod">
        <pc:chgData name="Mike Aguilar" userId="e1512a5f00cf9e63" providerId="LiveId" clId="{581DB8E9-FC1E-40C7-83AD-FCE4BD2ADF3C}" dt="2023-02-06T15:51:21.753" v="104" actId="1076"/>
        <pc:sldMkLst>
          <pc:docMk/>
          <pc:sldMk cId="2475805559" sldId="257"/>
        </pc:sldMkLst>
        <pc:spChg chg="mod">
          <ac:chgData name="Mike Aguilar" userId="e1512a5f00cf9e63" providerId="LiveId" clId="{581DB8E9-FC1E-40C7-83AD-FCE4BD2ADF3C}" dt="2023-02-06T15:51:21.753" v="104" actId="1076"/>
          <ac:spMkLst>
            <pc:docMk/>
            <pc:sldMk cId="2475805559" sldId="257"/>
            <ac:spMk id="8" creationId="{E349ECF1-624B-4D00-BCD0-33498632B86D}"/>
          </ac:spMkLst>
        </pc:spChg>
      </pc:sldChg>
      <pc:sldChg chg="del">
        <pc:chgData name="Mike Aguilar" userId="e1512a5f00cf9e63" providerId="LiveId" clId="{581DB8E9-FC1E-40C7-83AD-FCE4BD2ADF3C}" dt="2023-02-06T15:55:57.523" v="365" actId="2696"/>
        <pc:sldMkLst>
          <pc:docMk/>
          <pc:sldMk cId="850595449" sldId="258"/>
        </pc:sldMkLst>
      </pc:sldChg>
      <pc:sldChg chg="del">
        <pc:chgData name="Mike Aguilar" userId="e1512a5f00cf9e63" providerId="LiveId" clId="{581DB8E9-FC1E-40C7-83AD-FCE4BD2ADF3C}" dt="2023-02-06T16:10:07.809" v="1326" actId="47"/>
        <pc:sldMkLst>
          <pc:docMk/>
          <pc:sldMk cId="3311279964" sldId="259"/>
        </pc:sldMkLst>
      </pc:sldChg>
      <pc:sldChg chg="del">
        <pc:chgData name="Mike Aguilar" userId="e1512a5f00cf9e63" providerId="LiveId" clId="{581DB8E9-FC1E-40C7-83AD-FCE4BD2ADF3C}" dt="2023-02-06T16:10:08.370" v="1327" actId="47"/>
        <pc:sldMkLst>
          <pc:docMk/>
          <pc:sldMk cId="3888278605" sldId="261"/>
        </pc:sldMkLst>
      </pc:sldChg>
      <pc:sldChg chg="del">
        <pc:chgData name="Mike Aguilar" userId="e1512a5f00cf9e63" providerId="LiveId" clId="{581DB8E9-FC1E-40C7-83AD-FCE4BD2ADF3C}" dt="2023-02-06T16:10:09.087" v="1328" actId="47"/>
        <pc:sldMkLst>
          <pc:docMk/>
          <pc:sldMk cId="1119212915" sldId="262"/>
        </pc:sldMkLst>
      </pc:sldChg>
      <pc:sldChg chg="del ord">
        <pc:chgData name="Mike Aguilar" userId="e1512a5f00cf9e63" providerId="LiveId" clId="{581DB8E9-FC1E-40C7-83AD-FCE4BD2ADF3C}" dt="2023-02-06T16:33:23.035" v="3046" actId="2696"/>
        <pc:sldMkLst>
          <pc:docMk/>
          <pc:sldMk cId="3294267590" sldId="263"/>
        </pc:sldMkLst>
      </pc:sldChg>
      <pc:sldChg chg="del">
        <pc:chgData name="Mike Aguilar" userId="e1512a5f00cf9e63" providerId="LiveId" clId="{581DB8E9-FC1E-40C7-83AD-FCE4BD2ADF3C}" dt="2023-02-06T16:13:58.640" v="1454" actId="47"/>
        <pc:sldMkLst>
          <pc:docMk/>
          <pc:sldMk cId="997973675" sldId="264"/>
        </pc:sldMkLst>
      </pc:sldChg>
      <pc:sldChg chg="add del">
        <pc:chgData name="Mike Aguilar" userId="e1512a5f00cf9e63" providerId="LiveId" clId="{581DB8E9-FC1E-40C7-83AD-FCE4BD2ADF3C}" dt="2023-02-06T16:13:39.205" v="1452"/>
        <pc:sldMkLst>
          <pc:docMk/>
          <pc:sldMk cId="1851870961" sldId="265"/>
        </pc:sldMkLst>
      </pc:sldChg>
      <pc:sldChg chg="add del">
        <pc:chgData name="Mike Aguilar" userId="e1512a5f00cf9e63" providerId="LiveId" clId="{581DB8E9-FC1E-40C7-83AD-FCE4BD2ADF3C}" dt="2023-02-06T16:13:39.205" v="1452"/>
        <pc:sldMkLst>
          <pc:docMk/>
          <pc:sldMk cId="3767962518" sldId="266"/>
        </pc:sldMkLst>
      </pc:sldChg>
      <pc:sldChg chg="add del">
        <pc:chgData name="Mike Aguilar" userId="e1512a5f00cf9e63" providerId="LiveId" clId="{581DB8E9-FC1E-40C7-83AD-FCE4BD2ADF3C}" dt="2023-02-06T16:13:39.205" v="1452"/>
        <pc:sldMkLst>
          <pc:docMk/>
          <pc:sldMk cId="2079303584" sldId="267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3751039315" sldId="268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3610572034" sldId="269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2477852065" sldId="270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1416988771" sldId="271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2807945151" sldId="272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1307809251" sldId="273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3810416877" sldId="274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3839153047" sldId="275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3596983638" sldId="276"/>
        </pc:sldMkLst>
      </pc:sldChg>
      <pc:sldChg chg="del">
        <pc:chgData name="Mike Aguilar" userId="e1512a5f00cf9e63" providerId="LiveId" clId="{581DB8E9-FC1E-40C7-83AD-FCE4BD2ADF3C}" dt="2023-02-06T16:13:31.080" v="1451" actId="47"/>
        <pc:sldMkLst>
          <pc:docMk/>
          <pc:sldMk cId="3521286401" sldId="277"/>
        </pc:sldMkLst>
      </pc:sldChg>
      <pc:sldChg chg="addSp delSp modSp mod modClrScheme chgLayout modNotesTx">
        <pc:chgData name="Mike Aguilar" userId="e1512a5f00cf9e63" providerId="LiveId" clId="{581DB8E9-FC1E-40C7-83AD-FCE4BD2ADF3C}" dt="2023-02-06T16:26:22.481" v="2398"/>
        <pc:sldMkLst>
          <pc:docMk/>
          <pc:sldMk cId="2230441862" sldId="278"/>
        </pc:sldMkLst>
        <pc:spChg chg="add mod ord">
          <ac:chgData name="Mike Aguilar" userId="e1512a5f00cf9e63" providerId="LiveId" clId="{581DB8E9-FC1E-40C7-83AD-FCE4BD2ADF3C}" dt="2023-02-06T16:21:41.081" v="1762" actId="947"/>
          <ac:spMkLst>
            <pc:docMk/>
            <pc:sldMk cId="2230441862" sldId="278"/>
            <ac:spMk id="4" creationId="{0118A661-B7EA-5DD5-3AD7-D3992240BA90}"/>
          </ac:spMkLst>
        </pc:spChg>
        <pc:spChg chg="add del mod ord">
          <ac:chgData name="Mike Aguilar" userId="e1512a5f00cf9e63" providerId="LiveId" clId="{581DB8E9-FC1E-40C7-83AD-FCE4BD2ADF3C}" dt="2023-02-06T16:21:19.743" v="1745"/>
          <ac:spMkLst>
            <pc:docMk/>
            <pc:sldMk cId="2230441862" sldId="278"/>
            <ac:spMk id="5" creationId="{6B10A594-2059-28E8-CF76-73FBA3365B26}"/>
          </ac:spMkLst>
        </pc:spChg>
        <pc:spChg chg="add mod ord">
          <ac:chgData name="Mike Aguilar" userId="e1512a5f00cf9e63" providerId="LiveId" clId="{581DB8E9-FC1E-40C7-83AD-FCE4BD2ADF3C}" dt="2023-02-06T16:26:22.481" v="2398"/>
          <ac:spMkLst>
            <pc:docMk/>
            <pc:sldMk cId="2230441862" sldId="278"/>
            <ac:spMk id="6" creationId="{890CBDB1-6242-CDBA-6AD2-86DE0F6BF043}"/>
          </ac:spMkLst>
        </pc:spChg>
        <pc:picChg chg="add del mod">
          <ac:chgData name="Mike Aguilar" userId="e1512a5f00cf9e63" providerId="LiveId" clId="{581DB8E9-FC1E-40C7-83AD-FCE4BD2ADF3C}" dt="2023-02-06T16:21:18.482" v="1744" actId="21"/>
          <ac:picMkLst>
            <pc:docMk/>
            <pc:sldMk cId="2230441862" sldId="278"/>
            <ac:picMk id="3" creationId="{8D8767FC-897D-3B2A-CB74-E9C034293FBF}"/>
          </ac:picMkLst>
        </pc:picChg>
        <pc:picChg chg="add mod modCrop">
          <ac:chgData name="Mike Aguilar" userId="e1512a5f00cf9e63" providerId="LiveId" clId="{581DB8E9-FC1E-40C7-83AD-FCE4BD2ADF3C}" dt="2023-02-06T16:21:36.878" v="1748" actId="1076"/>
          <ac:picMkLst>
            <pc:docMk/>
            <pc:sldMk cId="2230441862" sldId="278"/>
            <ac:picMk id="7" creationId="{F00DDE86-1B20-66BE-B25E-09C483045B8D}"/>
          </ac:picMkLst>
        </pc:picChg>
      </pc:sldChg>
      <pc:sldChg chg="addSp delSp modSp new mod modClrScheme chgLayout">
        <pc:chgData name="Mike Aguilar" userId="e1512a5f00cf9e63" providerId="LiveId" clId="{581DB8E9-FC1E-40C7-83AD-FCE4BD2ADF3C}" dt="2023-02-06T15:59:17.754" v="846" actId="20577"/>
        <pc:sldMkLst>
          <pc:docMk/>
          <pc:sldMk cId="782945185" sldId="279"/>
        </pc:sldMkLst>
        <pc:spChg chg="add mod ord">
          <ac:chgData name="Mike Aguilar" userId="e1512a5f00cf9e63" providerId="LiveId" clId="{581DB8E9-FC1E-40C7-83AD-FCE4BD2ADF3C}" dt="2023-02-06T15:54:56.178" v="298" actId="20577"/>
          <ac:spMkLst>
            <pc:docMk/>
            <pc:sldMk cId="782945185" sldId="279"/>
            <ac:spMk id="3" creationId="{96CD92D8-02A5-DFB8-856A-FF8DB47227F0}"/>
          </ac:spMkLst>
        </pc:spChg>
        <pc:spChg chg="add del mod ord">
          <ac:chgData name="Mike Aguilar" userId="e1512a5f00cf9e63" providerId="LiveId" clId="{581DB8E9-FC1E-40C7-83AD-FCE4BD2ADF3C}" dt="2023-02-06T15:54:51.907" v="285" actId="478"/>
          <ac:spMkLst>
            <pc:docMk/>
            <pc:sldMk cId="782945185" sldId="279"/>
            <ac:spMk id="4" creationId="{F427032A-C4B1-3297-24F3-DD62879A6E2B}"/>
          </ac:spMkLst>
        </pc:spChg>
        <pc:spChg chg="add mod ord">
          <ac:chgData name="Mike Aguilar" userId="e1512a5f00cf9e63" providerId="LiveId" clId="{581DB8E9-FC1E-40C7-83AD-FCE4BD2ADF3C}" dt="2023-02-06T15:55:11.697" v="360" actId="20577"/>
          <ac:spMkLst>
            <pc:docMk/>
            <pc:sldMk cId="782945185" sldId="279"/>
            <ac:spMk id="5" creationId="{FE1588C9-22C0-F350-0AC4-FC86E93C3A5E}"/>
          </ac:spMkLst>
        </pc:spChg>
        <pc:spChg chg="add mod">
          <ac:chgData name="Mike Aguilar" userId="e1512a5f00cf9e63" providerId="LiveId" clId="{581DB8E9-FC1E-40C7-83AD-FCE4BD2ADF3C}" dt="2023-02-06T15:55:46.173" v="364" actId="3626"/>
          <ac:spMkLst>
            <pc:docMk/>
            <pc:sldMk cId="782945185" sldId="279"/>
            <ac:spMk id="7" creationId="{E88BEBED-8AAC-B6CD-08B1-14F906973B5A}"/>
          </ac:spMkLst>
        </pc:spChg>
        <pc:graphicFrameChg chg="add mod modGraphic">
          <ac:chgData name="Mike Aguilar" userId="e1512a5f00cf9e63" providerId="LiveId" clId="{581DB8E9-FC1E-40C7-83AD-FCE4BD2ADF3C}" dt="2023-02-06T15:59:17.754" v="846" actId="20577"/>
          <ac:graphicFrameMkLst>
            <pc:docMk/>
            <pc:sldMk cId="782945185" sldId="279"/>
            <ac:graphicFrameMk id="2" creationId="{23F55325-11B3-6B27-76B5-60A1CEE9B695}"/>
          </ac:graphicFrameMkLst>
        </pc:graphicFrameChg>
      </pc:sldChg>
      <pc:sldChg chg="modSp new mod">
        <pc:chgData name="Mike Aguilar" userId="e1512a5f00cf9e63" providerId="LiveId" clId="{581DB8E9-FC1E-40C7-83AD-FCE4BD2ADF3C}" dt="2023-02-06T15:58:52.741" v="805" actId="20577"/>
        <pc:sldMkLst>
          <pc:docMk/>
          <pc:sldMk cId="3174703070" sldId="280"/>
        </pc:sldMkLst>
        <pc:spChg chg="mod">
          <ac:chgData name="Mike Aguilar" userId="e1512a5f00cf9e63" providerId="LiveId" clId="{581DB8E9-FC1E-40C7-83AD-FCE4BD2ADF3C}" dt="2023-02-06T15:57:23.098" v="562" actId="20577"/>
          <ac:spMkLst>
            <pc:docMk/>
            <pc:sldMk cId="3174703070" sldId="280"/>
            <ac:spMk id="2" creationId="{56AF8D4A-E97F-615D-A8EF-AD7BBE6F5478}"/>
          </ac:spMkLst>
        </pc:spChg>
        <pc:spChg chg="mod">
          <ac:chgData name="Mike Aguilar" userId="e1512a5f00cf9e63" providerId="LiveId" clId="{581DB8E9-FC1E-40C7-83AD-FCE4BD2ADF3C}" dt="2023-02-06T15:56:52.971" v="532" actId="20577"/>
          <ac:spMkLst>
            <pc:docMk/>
            <pc:sldMk cId="3174703070" sldId="280"/>
            <ac:spMk id="3" creationId="{787F21B0-D2C4-F7DF-DF06-F332BCE2786E}"/>
          </ac:spMkLst>
        </pc:spChg>
        <pc:spChg chg="mod">
          <ac:chgData name="Mike Aguilar" userId="e1512a5f00cf9e63" providerId="LiveId" clId="{581DB8E9-FC1E-40C7-83AD-FCE4BD2ADF3C}" dt="2023-02-06T15:58:52.741" v="805" actId="20577"/>
          <ac:spMkLst>
            <pc:docMk/>
            <pc:sldMk cId="3174703070" sldId="280"/>
            <ac:spMk id="4" creationId="{E42BDC10-B738-E61B-6939-9B4883A8A1F5}"/>
          </ac:spMkLst>
        </pc:spChg>
      </pc:sldChg>
      <pc:sldChg chg="addSp delSp modSp new mod ord setBg modAnim setClrOvrMap">
        <pc:chgData name="Mike Aguilar" userId="e1512a5f00cf9e63" providerId="LiveId" clId="{581DB8E9-FC1E-40C7-83AD-FCE4BD2ADF3C}" dt="2023-02-06T16:11:26.737" v="1356"/>
        <pc:sldMkLst>
          <pc:docMk/>
          <pc:sldMk cId="106914823" sldId="281"/>
        </pc:sldMkLst>
        <pc:spChg chg="mo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2" creationId="{E7D87F51-B151-F08B-5BED-52EF9E55786F}"/>
          </ac:spMkLst>
        </pc:spChg>
        <pc:spChg chg="del">
          <ac:chgData name="Mike Aguilar" userId="e1512a5f00cf9e63" providerId="LiveId" clId="{581DB8E9-FC1E-40C7-83AD-FCE4BD2ADF3C}" dt="2023-02-06T16:00:27.292" v="879" actId="21"/>
          <ac:spMkLst>
            <pc:docMk/>
            <pc:sldMk cId="106914823" sldId="281"/>
            <ac:spMk id="3" creationId="{45C27AE0-F333-09B2-DCCB-2383067E16CF}"/>
          </ac:spMkLst>
        </pc:spChg>
        <pc:spChg chg="mo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4" creationId="{818FD99B-F898-236F-E6CE-DB3EFE9A65EA}"/>
          </ac:spMkLst>
        </pc:spChg>
        <pc:spChg chg="add mod">
          <ac:chgData name="Mike Aguilar" userId="e1512a5f00cf9e63" providerId="LiveId" clId="{581DB8E9-FC1E-40C7-83AD-FCE4BD2ADF3C}" dt="2023-02-06T16:11:19.889" v="1355" actId="1037"/>
          <ac:spMkLst>
            <pc:docMk/>
            <pc:sldMk cId="106914823" sldId="281"/>
            <ac:spMk id="7" creationId="{A3D5C09B-18AF-4F0B-5FE7-51817B75970C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11" creationId="{E6C8E6EB-4C59-429B-97E4-72A058CFC4FB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13" creationId="{B5B90362-AFCC-46A9-B41C-A257A8C5B314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15" creationId="{F71EF7F1-38BA-471D-8CD4-2A9AE8E35527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17" creationId="{1BB56EB9-078F-4952-AC1F-149C7A0AE4D5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19" creationId="{D3772EE4-ED5E-4D3A-A306-B22CF866786D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21" creationId="{10058680-D07C-4893-B2B7-91543F18AB32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23" creationId="{7B42427A-0A1F-4A55-8705-D9179F1E0CFB}"/>
          </ac:spMkLst>
        </pc:spChg>
        <pc:spChg chg="add">
          <ac:chgData name="Mike Aguilar" userId="e1512a5f00cf9e63" providerId="LiveId" clId="{581DB8E9-FC1E-40C7-83AD-FCE4BD2ADF3C}" dt="2023-02-06T16:02:11.336" v="1012" actId="26606"/>
          <ac:spMkLst>
            <pc:docMk/>
            <pc:sldMk cId="106914823" sldId="281"/>
            <ac:spMk id="25" creationId="{EE54A6FE-D8CB-48A3-900B-053D4EBD3B85}"/>
          </ac:spMkLst>
        </pc:spChg>
        <pc:picChg chg="add mod">
          <ac:chgData name="Mike Aguilar" userId="e1512a5f00cf9e63" providerId="LiveId" clId="{581DB8E9-FC1E-40C7-83AD-FCE4BD2ADF3C}" dt="2023-02-06T16:02:11.336" v="1012" actId="26606"/>
          <ac:picMkLst>
            <pc:docMk/>
            <pc:sldMk cId="106914823" sldId="281"/>
            <ac:picMk id="6" creationId="{E1885D80-165C-4320-0F0B-DDA55B616002}"/>
          </ac:picMkLst>
        </pc:picChg>
      </pc:sldChg>
      <pc:sldChg chg="addSp modSp add del mod ord modAnim">
        <pc:chgData name="Mike Aguilar" userId="e1512a5f00cf9e63" providerId="LiveId" clId="{581DB8E9-FC1E-40C7-83AD-FCE4BD2ADF3C}" dt="2023-02-06T20:04:39.270" v="3652" actId="1036"/>
        <pc:sldMkLst>
          <pc:docMk/>
          <pc:sldMk cId="3315968350" sldId="282"/>
        </pc:sldMkLst>
        <pc:spChg chg="add mod">
          <ac:chgData name="Mike Aguilar" userId="e1512a5f00cf9e63" providerId="LiveId" clId="{581DB8E9-FC1E-40C7-83AD-FCE4BD2ADF3C}" dt="2023-02-06T20:04:39.270" v="3652" actId="1036"/>
          <ac:spMkLst>
            <pc:docMk/>
            <pc:sldMk cId="3315968350" sldId="282"/>
            <ac:spMk id="3" creationId="{B7BE74A1-CC19-60AE-DFA8-5C2F559822B3}"/>
          </ac:spMkLst>
        </pc:spChg>
        <pc:spChg chg="mod">
          <ac:chgData name="Mike Aguilar" userId="e1512a5f00cf9e63" providerId="LiveId" clId="{581DB8E9-FC1E-40C7-83AD-FCE4BD2ADF3C}" dt="2023-02-06T16:11:38.400" v="1357" actId="207"/>
          <ac:spMkLst>
            <pc:docMk/>
            <pc:sldMk cId="3315968350" sldId="282"/>
            <ac:spMk id="4" creationId="{818FD99B-F898-236F-E6CE-DB3EFE9A65EA}"/>
          </ac:spMkLst>
        </pc:spChg>
      </pc:sldChg>
      <pc:sldChg chg="addSp delSp modSp new mod">
        <pc:chgData name="Mike Aguilar" userId="e1512a5f00cf9e63" providerId="LiveId" clId="{581DB8E9-FC1E-40C7-83AD-FCE4BD2ADF3C}" dt="2023-02-06T22:18:19.766" v="3832" actId="20577"/>
        <pc:sldMkLst>
          <pc:docMk/>
          <pc:sldMk cId="3740200925" sldId="283"/>
        </pc:sldMkLst>
        <pc:spChg chg="add mod">
          <ac:chgData name="Mike Aguilar" userId="e1512a5f00cf9e63" providerId="LiveId" clId="{581DB8E9-FC1E-40C7-83AD-FCE4BD2ADF3C}" dt="2023-02-06T22:18:19.766" v="3832" actId="20577"/>
          <ac:spMkLst>
            <pc:docMk/>
            <pc:sldMk cId="3740200925" sldId="283"/>
            <ac:spMk id="8" creationId="{DB402DB6-825C-48D6-889F-FA937203A7D9}"/>
          </ac:spMkLst>
        </pc:spChg>
        <pc:picChg chg="add del mod">
          <ac:chgData name="Mike Aguilar" userId="e1512a5f00cf9e63" providerId="LiveId" clId="{581DB8E9-FC1E-40C7-83AD-FCE4BD2ADF3C}" dt="2023-02-06T16:08:12.545" v="1313" actId="478"/>
          <ac:picMkLst>
            <pc:docMk/>
            <pc:sldMk cId="3740200925" sldId="283"/>
            <ac:picMk id="3" creationId="{1D73C766-7DB6-0B69-8D21-A04080E15F32}"/>
          </ac:picMkLst>
        </pc:picChg>
        <pc:picChg chg="add mod">
          <ac:chgData name="Mike Aguilar" userId="e1512a5f00cf9e63" providerId="LiveId" clId="{581DB8E9-FC1E-40C7-83AD-FCE4BD2ADF3C}" dt="2023-02-06T20:08:53.163" v="3747" actId="27614"/>
          <ac:picMkLst>
            <pc:docMk/>
            <pc:sldMk cId="3740200925" sldId="283"/>
            <ac:picMk id="3" creationId="{8235F601-1640-2AA9-0C8B-9608D8642013}"/>
          </ac:picMkLst>
        </pc:picChg>
        <pc:picChg chg="add del mod">
          <ac:chgData name="Mike Aguilar" userId="e1512a5f00cf9e63" providerId="LiveId" clId="{581DB8E9-FC1E-40C7-83AD-FCE4BD2ADF3C}" dt="2023-02-06T16:08:43.417" v="1319" actId="478"/>
          <ac:picMkLst>
            <pc:docMk/>
            <pc:sldMk cId="3740200925" sldId="283"/>
            <ac:picMk id="5" creationId="{276EF254-EDF8-9D15-99FE-2D244FBC100D}"/>
          </ac:picMkLst>
        </pc:picChg>
        <pc:picChg chg="add del mod">
          <ac:chgData name="Mike Aguilar" userId="e1512a5f00cf9e63" providerId="LiveId" clId="{581DB8E9-FC1E-40C7-83AD-FCE4BD2ADF3C}" dt="2023-02-06T20:08:43.828" v="3745" actId="478"/>
          <ac:picMkLst>
            <pc:docMk/>
            <pc:sldMk cId="3740200925" sldId="283"/>
            <ac:picMk id="7" creationId="{3805C742-29F3-2B98-6361-77DD0A9E3D72}"/>
          </ac:picMkLst>
        </pc:picChg>
      </pc:sldChg>
      <pc:sldChg chg="addSp modSp new mod">
        <pc:chgData name="Mike Aguilar" userId="e1512a5f00cf9e63" providerId="LiveId" clId="{581DB8E9-FC1E-40C7-83AD-FCE4BD2ADF3C}" dt="2023-02-06T16:39:09.055" v="3122" actId="20577"/>
        <pc:sldMkLst>
          <pc:docMk/>
          <pc:sldMk cId="121286165" sldId="284"/>
        </pc:sldMkLst>
        <pc:spChg chg="add mod">
          <ac:chgData name="Mike Aguilar" userId="e1512a5f00cf9e63" providerId="LiveId" clId="{581DB8E9-FC1E-40C7-83AD-FCE4BD2ADF3C}" dt="2023-02-06T16:39:09.055" v="3122" actId="20577"/>
          <ac:spMkLst>
            <pc:docMk/>
            <pc:sldMk cId="121286165" sldId="284"/>
            <ac:spMk id="4" creationId="{B70D8F47-46F5-A4A9-57E6-8E825CC5EC15}"/>
          </ac:spMkLst>
        </pc:spChg>
        <pc:picChg chg="add mod">
          <ac:chgData name="Mike Aguilar" userId="e1512a5f00cf9e63" providerId="LiveId" clId="{581DB8E9-FC1E-40C7-83AD-FCE4BD2ADF3C}" dt="2023-02-06T16:03:47.164" v="1028" actId="962"/>
          <ac:picMkLst>
            <pc:docMk/>
            <pc:sldMk cId="121286165" sldId="284"/>
            <ac:picMk id="3" creationId="{29DA2788-D656-3C45-E36F-F432DE2D3E73}"/>
          </ac:picMkLst>
        </pc:picChg>
      </pc:sldChg>
      <pc:sldChg chg="addSp modSp new mod">
        <pc:chgData name="Mike Aguilar" userId="e1512a5f00cf9e63" providerId="LiveId" clId="{581DB8E9-FC1E-40C7-83AD-FCE4BD2ADF3C}" dt="2023-02-06T16:41:59.478" v="3190" actId="20577"/>
        <pc:sldMkLst>
          <pc:docMk/>
          <pc:sldMk cId="329208734" sldId="285"/>
        </pc:sldMkLst>
        <pc:spChg chg="add mod">
          <ac:chgData name="Mike Aguilar" userId="e1512a5f00cf9e63" providerId="LiveId" clId="{581DB8E9-FC1E-40C7-83AD-FCE4BD2ADF3C}" dt="2023-02-06T16:41:59.478" v="3190" actId="20577"/>
          <ac:spMkLst>
            <pc:docMk/>
            <pc:sldMk cId="329208734" sldId="285"/>
            <ac:spMk id="4" creationId="{17F7862C-6346-46FA-13D6-F9B676AC2922}"/>
          </ac:spMkLst>
        </pc:spChg>
        <pc:picChg chg="add mod">
          <ac:chgData name="Mike Aguilar" userId="e1512a5f00cf9e63" providerId="LiveId" clId="{581DB8E9-FC1E-40C7-83AD-FCE4BD2ADF3C}" dt="2023-02-06T16:04:23.846" v="1035" actId="962"/>
          <ac:picMkLst>
            <pc:docMk/>
            <pc:sldMk cId="329208734" sldId="285"/>
            <ac:picMk id="3" creationId="{43CD2908-37C1-E141-168C-512B2C7C9A96}"/>
          </ac:picMkLst>
        </pc:picChg>
      </pc:sldChg>
      <pc:sldChg chg="addSp delSp modSp new mod">
        <pc:chgData name="Mike Aguilar" userId="e1512a5f00cf9e63" providerId="LiveId" clId="{581DB8E9-FC1E-40C7-83AD-FCE4BD2ADF3C}" dt="2023-02-06T21:48:14.039" v="3830" actId="962"/>
        <pc:sldMkLst>
          <pc:docMk/>
          <pc:sldMk cId="210719565" sldId="286"/>
        </pc:sldMkLst>
        <pc:spChg chg="add mod">
          <ac:chgData name="Mike Aguilar" userId="e1512a5f00cf9e63" providerId="LiveId" clId="{581DB8E9-FC1E-40C7-83AD-FCE4BD2ADF3C}" dt="2023-02-06T21:46:11.553" v="3826" actId="20577"/>
          <ac:spMkLst>
            <pc:docMk/>
            <pc:sldMk cId="210719565" sldId="286"/>
            <ac:spMk id="4" creationId="{264D7C5B-90BB-1323-2103-7BE541195012}"/>
          </ac:spMkLst>
        </pc:spChg>
        <pc:picChg chg="add mod">
          <ac:chgData name="Mike Aguilar" userId="e1512a5f00cf9e63" providerId="LiveId" clId="{581DB8E9-FC1E-40C7-83AD-FCE4BD2ADF3C}" dt="2023-02-06T21:48:14.039" v="3830" actId="962"/>
          <ac:picMkLst>
            <pc:docMk/>
            <pc:sldMk cId="210719565" sldId="286"/>
            <ac:picMk id="3" creationId="{12F4DF7E-870A-660E-CB5B-17450E3340B3}"/>
          </ac:picMkLst>
        </pc:picChg>
        <pc:picChg chg="add del mod">
          <ac:chgData name="Mike Aguilar" userId="e1512a5f00cf9e63" providerId="LiveId" clId="{581DB8E9-FC1E-40C7-83AD-FCE4BD2ADF3C}" dt="2023-02-06T16:50:20.789" v="3309" actId="478"/>
          <ac:picMkLst>
            <pc:docMk/>
            <pc:sldMk cId="210719565" sldId="286"/>
            <ac:picMk id="3" creationId="{6CE9FFE8-F02A-5687-7311-9D942E2DFCE9}"/>
          </ac:picMkLst>
        </pc:picChg>
        <pc:picChg chg="add del mod">
          <ac:chgData name="Mike Aguilar" userId="e1512a5f00cf9e63" providerId="LiveId" clId="{581DB8E9-FC1E-40C7-83AD-FCE4BD2ADF3C}" dt="2023-02-06T21:48:02.932" v="3827" actId="478"/>
          <ac:picMkLst>
            <pc:docMk/>
            <pc:sldMk cId="210719565" sldId="286"/>
            <ac:picMk id="6" creationId="{E1E7A628-70C2-DF49-0A17-D4CB3E7F989C}"/>
          </ac:picMkLst>
        </pc:picChg>
      </pc:sldChg>
      <pc:sldChg chg="addSp modSp new mod">
        <pc:chgData name="Mike Aguilar" userId="e1512a5f00cf9e63" providerId="LiveId" clId="{581DB8E9-FC1E-40C7-83AD-FCE4BD2ADF3C}" dt="2023-02-06T16:53:59.006" v="3378" actId="1076"/>
        <pc:sldMkLst>
          <pc:docMk/>
          <pc:sldMk cId="95264203" sldId="287"/>
        </pc:sldMkLst>
        <pc:spChg chg="add mod">
          <ac:chgData name="Mike Aguilar" userId="e1512a5f00cf9e63" providerId="LiveId" clId="{581DB8E9-FC1E-40C7-83AD-FCE4BD2ADF3C}" dt="2023-02-06T16:53:59.006" v="3378" actId="1076"/>
          <ac:spMkLst>
            <pc:docMk/>
            <pc:sldMk cId="95264203" sldId="287"/>
            <ac:spMk id="4" creationId="{82834717-B40C-779B-9D6E-8F4303359029}"/>
          </ac:spMkLst>
        </pc:spChg>
        <pc:picChg chg="add mod">
          <ac:chgData name="Mike Aguilar" userId="e1512a5f00cf9e63" providerId="LiveId" clId="{581DB8E9-FC1E-40C7-83AD-FCE4BD2ADF3C}" dt="2023-02-06T16:04:53.005" v="1043" actId="962"/>
          <ac:picMkLst>
            <pc:docMk/>
            <pc:sldMk cId="95264203" sldId="287"/>
            <ac:picMk id="3" creationId="{6B2A9B59-D7C9-AF4F-F41B-6EF047CAD023}"/>
          </ac:picMkLst>
        </pc:picChg>
      </pc:sldChg>
      <pc:sldChg chg="addSp modSp new mod">
        <pc:chgData name="Mike Aguilar" userId="e1512a5f00cf9e63" providerId="LiveId" clId="{581DB8E9-FC1E-40C7-83AD-FCE4BD2ADF3C}" dt="2023-02-06T16:58:16.627" v="3526" actId="1076"/>
        <pc:sldMkLst>
          <pc:docMk/>
          <pc:sldMk cId="1115794971" sldId="288"/>
        </pc:sldMkLst>
        <pc:spChg chg="add mod">
          <ac:chgData name="Mike Aguilar" userId="e1512a5f00cf9e63" providerId="LiveId" clId="{581DB8E9-FC1E-40C7-83AD-FCE4BD2ADF3C}" dt="2023-02-06T16:58:16.627" v="3526" actId="1076"/>
          <ac:spMkLst>
            <pc:docMk/>
            <pc:sldMk cId="1115794971" sldId="288"/>
            <ac:spMk id="4" creationId="{FFE3C6B9-E966-0191-9B9E-E8A11319A672}"/>
          </ac:spMkLst>
        </pc:spChg>
        <pc:picChg chg="add mod">
          <ac:chgData name="Mike Aguilar" userId="e1512a5f00cf9e63" providerId="LiveId" clId="{581DB8E9-FC1E-40C7-83AD-FCE4BD2ADF3C}" dt="2023-02-06T16:05:06.035" v="1047" actId="962"/>
          <ac:picMkLst>
            <pc:docMk/>
            <pc:sldMk cId="1115794971" sldId="288"/>
            <ac:picMk id="3" creationId="{E843A232-5865-9C4A-BC87-391BBDB9A6AD}"/>
          </ac:picMkLst>
        </pc:picChg>
      </pc:sldChg>
      <pc:sldChg chg="addSp modSp new mod">
        <pc:chgData name="Mike Aguilar" userId="e1512a5f00cf9e63" providerId="LiveId" clId="{581DB8E9-FC1E-40C7-83AD-FCE4BD2ADF3C}" dt="2023-02-06T21:29:33.705" v="3809" actId="20577"/>
        <pc:sldMkLst>
          <pc:docMk/>
          <pc:sldMk cId="285992431" sldId="289"/>
        </pc:sldMkLst>
        <pc:spChg chg="add mod">
          <ac:chgData name="Mike Aguilar" userId="e1512a5f00cf9e63" providerId="LiveId" clId="{581DB8E9-FC1E-40C7-83AD-FCE4BD2ADF3C}" dt="2023-02-06T21:29:33.705" v="3809" actId="20577"/>
          <ac:spMkLst>
            <pc:docMk/>
            <pc:sldMk cId="285992431" sldId="289"/>
            <ac:spMk id="4" creationId="{7DC432E9-915A-7E51-9273-E9DE3F301015}"/>
          </ac:spMkLst>
        </pc:spChg>
        <pc:picChg chg="add mod">
          <ac:chgData name="Mike Aguilar" userId="e1512a5f00cf9e63" providerId="LiveId" clId="{581DB8E9-FC1E-40C7-83AD-FCE4BD2ADF3C}" dt="2023-02-06T16:05:22.068" v="1051" actId="962"/>
          <ac:picMkLst>
            <pc:docMk/>
            <pc:sldMk cId="285992431" sldId="289"/>
            <ac:picMk id="3" creationId="{30F136CF-A84A-600B-A31E-11ECB54FA9F7}"/>
          </ac:picMkLst>
        </pc:picChg>
      </pc:sldChg>
      <pc:sldChg chg="addSp modSp new mod">
        <pc:chgData name="Mike Aguilar" userId="e1512a5f00cf9e63" providerId="LiveId" clId="{581DB8E9-FC1E-40C7-83AD-FCE4BD2ADF3C}" dt="2023-02-06T21:29:37.434" v="3814" actId="20577"/>
        <pc:sldMkLst>
          <pc:docMk/>
          <pc:sldMk cId="2222599062" sldId="290"/>
        </pc:sldMkLst>
        <pc:spChg chg="add mod">
          <ac:chgData name="Mike Aguilar" userId="e1512a5f00cf9e63" providerId="LiveId" clId="{581DB8E9-FC1E-40C7-83AD-FCE4BD2ADF3C}" dt="2023-02-06T21:29:37.434" v="3814" actId="20577"/>
          <ac:spMkLst>
            <pc:docMk/>
            <pc:sldMk cId="2222599062" sldId="290"/>
            <ac:spMk id="4" creationId="{B1D44914-9760-3B4F-C5DE-7DFC78D83E47}"/>
          </ac:spMkLst>
        </pc:spChg>
        <pc:picChg chg="add mod">
          <ac:chgData name="Mike Aguilar" userId="e1512a5f00cf9e63" providerId="LiveId" clId="{581DB8E9-FC1E-40C7-83AD-FCE4BD2ADF3C}" dt="2023-02-06T16:05:35.101" v="1055" actId="962"/>
          <ac:picMkLst>
            <pc:docMk/>
            <pc:sldMk cId="2222599062" sldId="290"/>
            <ac:picMk id="3" creationId="{CF4E3E63-1462-586C-03EA-132F145772E9}"/>
          </ac:picMkLst>
        </pc:picChg>
      </pc:sldChg>
      <pc:sldChg chg="addSp delSp modSp new mod">
        <pc:chgData name="Mike Aguilar" userId="e1512a5f00cf9e63" providerId="LiveId" clId="{581DB8E9-FC1E-40C7-83AD-FCE4BD2ADF3C}" dt="2023-02-06T21:29:42.618" v="3819" actId="20577"/>
        <pc:sldMkLst>
          <pc:docMk/>
          <pc:sldMk cId="3629576826" sldId="291"/>
        </pc:sldMkLst>
        <pc:spChg chg="add mod">
          <ac:chgData name="Mike Aguilar" userId="e1512a5f00cf9e63" providerId="LiveId" clId="{581DB8E9-FC1E-40C7-83AD-FCE4BD2ADF3C}" dt="2023-02-06T21:29:42.618" v="3819" actId="20577"/>
          <ac:spMkLst>
            <pc:docMk/>
            <pc:sldMk cId="3629576826" sldId="291"/>
            <ac:spMk id="8" creationId="{E655FE26-9903-60FF-E1E9-B0F2D5D6B00C}"/>
          </ac:spMkLst>
        </pc:spChg>
        <pc:picChg chg="add del mod">
          <ac:chgData name="Mike Aguilar" userId="e1512a5f00cf9e63" providerId="LiveId" clId="{581DB8E9-FC1E-40C7-83AD-FCE4BD2ADF3C}" dt="2023-02-06T16:06:01.953" v="1061" actId="931"/>
          <ac:picMkLst>
            <pc:docMk/>
            <pc:sldMk cId="3629576826" sldId="291"/>
            <ac:picMk id="3" creationId="{F96CA17B-D1A1-FC29-327C-E200C0ED5E19}"/>
          </ac:picMkLst>
        </pc:picChg>
        <pc:picChg chg="add mod">
          <ac:chgData name="Mike Aguilar" userId="e1512a5f00cf9e63" providerId="LiveId" clId="{581DB8E9-FC1E-40C7-83AD-FCE4BD2ADF3C}" dt="2023-02-06T16:06:12.410" v="1065" actId="1076"/>
          <ac:picMkLst>
            <pc:docMk/>
            <pc:sldMk cId="3629576826" sldId="291"/>
            <ac:picMk id="5" creationId="{56CB0DBE-9868-80CA-009C-682FB2421FE0}"/>
          </ac:picMkLst>
        </pc:picChg>
        <pc:picChg chg="add mod">
          <ac:chgData name="Mike Aguilar" userId="e1512a5f00cf9e63" providerId="LiveId" clId="{581DB8E9-FC1E-40C7-83AD-FCE4BD2ADF3C}" dt="2023-02-06T16:06:27.583" v="1069" actId="1076"/>
          <ac:picMkLst>
            <pc:docMk/>
            <pc:sldMk cId="3629576826" sldId="291"/>
            <ac:picMk id="7" creationId="{43926EFF-4DAF-F100-BE03-E642B4FEB076}"/>
          </ac:picMkLst>
        </pc:picChg>
      </pc:sldChg>
      <pc:sldChg chg="addSp modSp new mod setBg setClrOvrMap">
        <pc:chgData name="Mike Aguilar" userId="e1512a5f00cf9e63" providerId="LiveId" clId="{581DB8E9-FC1E-40C7-83AD-FCE4BD2ADF3C}" dt="2023-02-06T16:12:15.389" v="1385" actId="255"/>
        <pc:sldMkLst>
          <pc:docMk/>
          <pc:sldMk cId="2894906192" sldId="292"/>
        </pc:sldMkLst>
        <pc:spChg chg="mod">
          <ac:chgData name="Mike Aguilar" userId="e1512a5f00cf9e63" providerId="LiveId" clId="{581DB8E9-FC1E-40C7-83AD-FCE4BD2ADF3C}" dt="2023-02-06T16:09:31.378" v="1325" actId="26606"/>
          <ac:spMkLst>
            <pc:docMk/>
            <pc:sldMk cId="2894906192" sldId="292"/>
            <ac:spMk id="2" creationId="{02B5C7EC-E679-0E80-747D-5D9E4BB1BC35}"/>
          </ac:spMkLst>
        </pc:spChg>
        <pc:spChg chg="mod">
          <ac:chgData name="Mike Aguilar" userId="e1512a5f00cf9e63" providerId="LiveId" clId="{581DB8E9-FC1E-40C7-83AD-FCE4BD2ADF3C}" dt="2023-02-06T16:12:15.389" v="1385" actId="255"/>
          <ac:spMkLst>
            <pc:docMk/>
            <pc:sldMk cId="2894906192" sldId="292"/>
            <ac:spMk id="3" creationId="{BEAE4F7E-1C2E-D708-546A-0FBAF80AE967}"/>
          </ac:spMkLst>
        </pc:spChg>
        <pc:spChg chg="add">
          <ac:chgData name="Mike Aguilar" userId="e1512a5f00cf9e63" providerId="LiveId" clId="{581DB8E9-FC1E-40C7-83AD-FCE4BD2ADF3C}" dt="2023-02-06T16:09:31.378" v="1325" actId="26606"/>
          <ac:spMkLst>
            <pc:docMk/>
            <pc:sldMk cId="2894906192" sldId="292"/>
            <ac:spMk id="9" creationId="{E6C8E6EB-4C59-429B-97E4-72A058CFC4FB}"/>
          </ac:spMkLst>
        </pc:spChg>
        <pc:spChg chg="add">
          <ac:chgData name="Mike Aguilar" userId="e1512a5f00cf9e63" providerId="LiveId" clId="{581DB8E9-FC1E-40C7-83AD-FCE4BD2ADF3C}" dt="2023-02-06T16:09:31.378" v="1325" actId="26606"/>
          <ac:spMkLst>
            <pc:docMk/>
            <pc:sldMk cId="2894906192" sldId="292"/>
            <ac:spMk id="11" creationId="{B5B90362-AFCC-46A9-B41C-A257A8C5B314}"/>
          </ac:spMkLst>
        </pc:spChg>
        <pc:spChg chg="add">
          <ac:chgData name="Mike Aguilar" userId="e1512a5f00cf9e63" providerId="LiveId" clId="{581DB8E9-FC1E-40C7-83AD-FCE4BD2ADF3C}" dt="2023-02-06T16:09:31.378" v="1325" actId="26606"/>
          <ac:spMkLst>
            <pc:docMk/>
            <pc:sldMk cId="2894906192" sldId="292"/>
            <ac:spMk id="13" creationId="{F71EF7F1-38BA-471D-8CD4-2A9AE8E35527}"/>
          </ac:spMkLst>
        </pc:spChg>
        <pc:spChg chg="add">
          <ac:chgData name="Mike Aguilar" userId="e1512a5f00cf9e63" providerId="LiveId" clId="{581DB8E9-FC1E-40C7-83AD-FCE4BD2ADF3C}" dt="2023-02-06T16:09:31.378" v="1325" actId="26606"/>
          <ac:spMkLst>
            <pc:docMk/>
            <pc:sldMk cId="2894906192" sldId="292"/>
            <ac:spMk id="15" creationId="{C0524398-BFB4-4C4A-8317-83B8729F9B26}"/>
          </ac:spMkLst>
        </pc:spChg>
        <pc:spChg chg="add">
          <ac:chgData name="Mike Aguilar" userId="e1512a5f00cf9e63" providerId="LiveId" clId="{581DB8E9-FC1E-40C7-83AD-FCE4BD2ADF3C}" dt="2023-02-06T16:09:31.378" v="1325" actId="26606"/>
          <ac:spMkLst>
            <pc:docMk/>
            <pc:sldMk cId="2894906192" sldId="292"/>
            <ac:spMk id="17" creationId="{6B695AA2-4B70-477F-AF90-536B720A1343}"/>
          </ac:spMkLst>
        </pc:spChg>
        <pc:picChg chg="add">
          <ac:chgData name="Mike Aguilar" userId="e1512a5f00cf9e63" providerId="LiveId" clId="{581DB8E9-FC1E-40C7-83AD-FCE4BD2ADF3C}" dt="2023-02-06T16:09:31.378" v="1325" actId="26606"/>
          <ac:picMkLst>
            <pc:docMk/>
            <pc:sldMk cId="2894906192" sldId="292"/>
            <ac:picMk id="5" creationId="{49FB0ED5-228F-2C84-20FC-F85C140577B3}"/>
          </ac:picMkLst>
        </pc:picChg>
      </pc:sldChg>
      <pc:sldChg chg="addSp modSp add mod ord modAnim">
        <pc:chgData name="Mike Aguilar" userId="e1512a5f00cf9e63" providerId="LiveId" clId="{581DB8E9-FC1E-40C7-83AD-FCE4BD2ADF3C}" dt="2023-02-06T20:37:52.003" v="3750" actId="1038"/>
        <pc:sldMkLst>
          <pc:docMk/>
          <pc:sldMk cId="2316138009" sldId="293"/>
        </pc:sldMkLst>
        <pc:spChg chg="add mod">
          <ac:chgData name="Mike Aguilar" userId="e1512a5f00cf9e63" providerId="LiveId" clId="{581DB8E9-FC1E-40C7-83AD-FCE4BD2ADF3C}" dt="2023-02-06T20:37:52.003" v="3750" actId="1038"/>
          <ac:spMkLst>
            <pc:docMk/>
            <pc:sldMk cId="2316138009" sldId="293"/>
            <ac:spMk id="3" creationId="{0EB2B8C1-FD35-1D9E-6A06-B7813AF5058B}"/>
          </ac:spMkLst>
        </pc:spChg>
        <pc:spChg chg="mod">
          <ac:chgData name="Mike Aguilar" userId="e1512a5f00cf9e63" providerId="LiveId" clId="{581DB8E9-FC1E-40C7-83AD-FCE4BD2ADF3C}" dt="2023-02-06T16:12:31.104" v="1387" actId="207"/>
          <ac:spMkLst>
            <pc:docMk/>
            <pc:sldMk cId="2316138009" sldId="293"/>
            <ac:spMk id="4" creationId="{818FD99B-F898-236F-E6CE-DB3EFE9A65EA}"/>
          </ac:spMkLst>
        </pc:spChg>
      </pc:sldChg>
      <pc:sldChg chg="add">
        <pc:chgData name="Mike Aguilar" userId="e1512a5f00cf9e63" providerId="LiveId" clId="{581DB8E9-FC1E-40C7-83AD-FCE4BD2ADF3C}" dt="2023-02-06T16:13:39.205" v="1452"/>
        <pc:sldMkLst>
          <pc:docMk/>
          <pc:sldMk cId="1723074365" sldId="294"/>
        </pc:sldMkLst>
      </pc:sldChg>
      <pc:sldChg chg="add">
        <pc:chgData name="Mike Aguilar" userId="e1512a5f00cf9e63" providerId="LiveId" clId="{581DB8E9-FC1E-40C7-83AD-FCE4BD2ADF3C}" dt="2023-02-06T16:13:57.085" v="1453"/>
        <pc:sldMkLst>
          <pc:docMk/>
          <pc:sldMk cId="2315372185" sldId="295"/>
        </pc:sldMkLst>
      </pc:sldChg>
      <pc:sldChg chg="addSp delSp modSp add mod ord setBg modClrScheme chgLayout">
        <pc:chgData name="Mike Aguilar" userId="e1512a5f00cf9e63" providerId="LiveId" clId="{581DB8E9-FC1E-40C7-83AD-FCE4BD2ADF3C}" dt="2023-02-06T16:17:11.698" v="1671" actId="20577"/>
        <pc:sldMkLst>
          <pc:docMk/>
          <pc:sldMk cId="815861830" sldId="296"/>
        </pc:sldMkLst>
        <pc:spChg chg="mod ord">
          <ac:chgData name="Mike Aguilar" userId="e1512a5f00cf9e63" providerId="LiveId" clId="{581DB8E9-FC1E-40C7-83AD-FCE4BD2ADF3C}" dt="2023-02-06T16:15:41.464" v="1497" actId="700"/>
          <ac:spMkLst>
            <pc:docMk/>
            <pc:sldMk cId="815861830" sldId="296"/>
            <ac:spMk id="2" creationId="{28CC59D1-14EC-4D9D-B8D1-E00C4B38FD98}"/>
          </ac:spMkLst>
        </pc:spChg>
        <pc:spChg chg="add del mod ord">
          <ac:chgData name="Mike Aguilar" userId="e1512a5f00cf9e63" providerId="LiveId" clId="{581DB8E9-FC1E-40C7-83AD-FCE4BD2ADF3C}" dt="2023-02-06T16:15:41.464" v="1497" actId="700"/>
          <ac:spMkLst>
            <pc:docMk/>
            <pc:sldMk cId="815861830" sldId="296"/>
            <ac:spMk id="6" creationId="{EFF317D6-DAD4-EEE9-7617-92E0AB86E6D4}"/>
          </ac:spMkLst>
        </pc:spChg>
        <pc:spChg chg="add del mod ord">
          <ac:chgData name="Mike Aguilar" userId="e1512a5f00cf9e63" providerId="LiveId" clId="{581DB8E9-FC1E-40C7-83AD-FCE4BD2ADF3C}" dt="2023-02-06T16:15:41.464" v="1497" actId="700"/>
          <ac:spMkLst>
            <pc:docMk/>
            <pc:sldMk cId="815861830" sldId="296"/>
            <ac:spMk id="7" creationId="{E2A66A97-EF4F-C48E-F743-6BAFA70A33E8}"/>
          </ac:spMkLst>
        </pc:spChg>
        <pc:spChg chg="add mod">
          <ac:chgData name="Mike Aguilar" userId="e1512a5f00cf9e63" providerId="LiveId" clId="{581DB8E9-FC1E-40C7-83AD-FCE4BD2ADF3C}" dt="2023-02-06T16:17:11.698" v="1671" actId="20577"/>
          <ac:spMkLst>
            <pc:docMk/>
            <pc:sldMk cId="815861830" sldId="296"/>
            <ac:spMk id="8" creationId="{A59E8EE2-15F5-1F77-5016-1F7BF9C9FFB5}"/>
          </ac:spMkLst>
        </pc:spChg>
        <pc:spChg chg="add del">
          <ac:chgData name="Mike Aguilar" userId="e1512a5f00cf9e63" providerId="LiveId" clId="{581DB8E9-FC1E-40C7-83AD-FCE4BD2ADF3C}" dt="2023-02-06T16:15:33.393" v="1495" actId="26606"/>
          <ac:spMkLst>
            <pc:docMk/>
            <pc:sldMk cId="815861830" sldId="296"/>
            <ac:spMk id="10" creationId="{DD651B61-325E-4E73-8445-38B0DE8AAAB6}"/>
          </ac:spMkLst>
        </pc:spChg>
        <pc:spChg chg="add del">
          <ac:chgData name="Mike Aguilar" userId="e1512a5f00cf9e63" providerId="LiveId" clId="{581DB8E9-FC1E-40C7-83AD-FCE4BD2ADF3C}" dt="2023-02-06T16:15:33.393" v="1495" actId="26606"/>
          <ac:spMkLst>
            <pc:docMk/>
            <pc:sldMk cId="815861830" sldId="296"/>
            <ac:spMk id="12" creationId="{B42E5253-D3AC-4AC2-B766-8B34F13C2F5E}"/>
          </ac:spMkLst>
        </pc:spChg>
        <pc:spChg chg="add del">
          <ac:chgData name="Mike Aguilar" userId="e1512a5f00cf9e63" providerId="LiveId" clId="{581DB8E9-FC1E-40C7-83AD-FCE4BD2ADF3C}" dt="2023-02-06T16:15:33.393" v="1495" actId="26606"/>
          <ac:spMkLst>
            <pc:docMk/>
            <pc:sldMk cId="815861830" sldId="296"/>
            <ac:spMk id="14" creationId="{10AE8D57-436A-4073-9A75-15BB5949F8B4}"/>
          </ac:spMkLst>
        </pc:spChg>
        <pc:spChg chg="add del">
          <ac:chgData name="Mike Aguilar" userId="e1512a5f00cf9e63" providerId="LiveId" clId="{581DB8E9-FC1E-40C7-83AD-FCE4BD2ADF3C}" dt="2023-02-06T16:15:33.393" v="1495" actId="26606"/>
          <ac:spMkLst>
            <pc:docMk/>
            <pc:sldMk cId="815861830" sldId="296"/>
            <ac:spMk id="16" creationId="{E2852671-8EB6-4EAF-8AF8-65CF3FD66456}"/>
          </ac:spMkLst>
        </pc:spChg>
        <pc:spChg chg="add del">
          <ac:chgData name="Mike Aguilar" userId="e1512a5f00cf9e63" providerId="LiveId" clId="{581DB8E9-FC1E-40C7-83AD-FCE4BD2ADF3C}" dt="2023-02-06T16:15:33.393" v="1495" actId="26606"/>
          <ac:spMkLst>
            <pc:docMk/>
            <pc:sldMk cId="815861830" sldId="296"/>
            <ac:spMk id="18" creationId="{26B4480E-B7FF-4481-890E-043A69AE6FE2}"/>
          </ac:spMkLst>
        </pc:spChg>
        <pc:grpChg chg="add del">
          <ac:chgData name="Mike Aguilar" userId="e1512a5f00cf9e63" providerId="LiveId" clId="{581DB8E9-FC1E-40C7-83AD-FCE4BD2ADF3C}" dt="2023-02-06T16:15:33.393" v="1495" actId="26606"/>
          <ac:grpSpMkLst>
            <pc:docMk/>
            <pc:sldMk cId="815861830" sldId="296"/>
            <ac:grpSpMk id="20" creationId="{79394E1F-0B5F-497D-B2A6-8383A2A54834}"/>
          </ac:grpSpMkLst>
        </pc:grpChg>
        <pc:picChg chg="del">
          <ac:chgData name="Mike Aguilar" userId="e1512a5f00cf9e63" providerId="LiveId" clId="{581DB8E9-FC1E-40C7-83AD-FCE4BD2ADF3C}" dt="2023-02-06T16:15:13.345" v="1488" actId="478"/>
          <ac:picMkLst>
            <pc:docMk/>
            <pc:sldMk cId="815861830" sldId="296"/>
            <ac:picMk id="4" creationId="{36435FEC-150F-42C6-B488-16BDF4139ED7}"/>
          </ac:picMkLst>
        </pc:picChg>
        <pc:picChg chg="add mod">
          <ac:chgData name="Mike Aguilar" userId="e1512a5f00cf9e63" providerId="LiveId" clId="{581DB8E9-FC1E-40C7-83AD-FCE4BD2ADF3C}" dt="2023-02-06T16:15:45.462" v="1498" actId="1076"/>
          <ac:picMkLst>
            <pc:docMk/>
            <pc:sldMk cId="815861830" sldId="296"/>
            <ac:picMk id="5" creationId="{CCBAAE8E-FC1E-AD2C-B619-73E468FF4D2E}"/>
          </ac:picMkLst>
        </pc:picChg>
      </pc:sldChg>
      <pc:sldChg chg="modSp add mod ord">
        <pc:chgData name="Mike Aguilar" userId="e1512a5f00cf9e63" providerId="LiveId" clId="{581DB8E9-FC1E-40C7-83AD-FCE4BD2ADF3C}" dt="2023-02-06T16:18:22.435" v="1703" actId="1038"/>
        <pc:sldMkLst>
          <pc:docMk/>
          <pc:sldMk cId="95043701" sldId="297"/>
        </pc:sldMkLst>
        <pc:spChg chg="mod">
          <ac:chgData name="Mike Aguilar" userId="e1512a5f00cf9e63" providerId="LiveId" clId="{581DB8E9-FC1E-40C7-83AD-FCE4BD2ADF3C}" dt="2023-02-06T16:18:22.435" v="1703" actId="1038"/>
          <ac:spMkLst>
            <pc:docMk/>
            <pc:sldMk cId="95043701" sldId="297"/>
            <ac:spMk id="3" creationId="{0EB2B8C1-FD35-1D9E-6A06-B7813AF5058B}"/>
          </ac:spMkLst>
        </pc:spChg>
      </pc:sldChg>
      <pc:sldChg chg="addSp delSp modSp add mod">
        <pc:chgData name="Mike Aguilar" userId="e1512a5f00cf9e63" providerId="LiveId" clId="{581DB8E9-FC1E-40C7-83AD-FCE4BD2ADF3C}" dt="2023-02-06T16:19:23.968" v="1733" actId="1076"/>
        <pc:sldMkLst>
          <pc:docMk/>
          <pc:sldMk cId="2697376481" sldId="298"/>
        </pc:sldMkLst>
        <pc:spChg chg="mod">
          <ac:chgData name="Mike Aguilar" userId="e1512a5f00cf9e63" providerId="LiveId" clId="{581DB8E9-FC1E-40C7-83AD-FCE4BD2ADF3C}" dt="2023-02-06T16:19:08.652" v="1728" actId="20577"/>
          <ac:spMkLst>
            <pc:docMk/>
            <pc:sldMk cId="2697376481" sldId="298"/>
            <ac:spMk id="2" creationId="{28CC59D1-14EC-4D9D-B8D1-E00C4B38FD98}"/>
          </ac:spMkLst>
        </pc:spChg>
        <pc:picChg chg="del">
          <ac:chgData name="Mike Aguilar" userId="e1512a5f00cf9e63" providerId="LiveId" clId="{581DB8E9-FC1E-40C7-83AD-FCE4BD2ADF3C}" dt="2023-02-06T16:19:11.180" v="1729" actId="478"/>
          <ac:picMkLst>
            <pc:docMk/>
            <pc:sldMk cId="2697376481" sldId="298"/>
            <ac:picMk id="4" creationId="{36435FEC-150F-42C6-B488-16BDF4139ED7}"/>
          </ac:picMkLst>
        </pc:picChg>
        <pc:picChg chg="add mod">
          <ac:chgData name="Mike Aguilar" userId="e1512a5f00cf9e63" providerId="LiveId" clId="{581DB8E9-FC1E-40C7-83AD-FCE4BD2ADF3C}" dt="2023-02-06T16:19:23.968" v="1733" actId="1076"/>
          <ac:picMkLst>
            <pc:docMk/>
            <pc:sldMk cId="2697376481" sldId="298"/>
            <ac:picMk id="5" creationId="{662C2B59-C1C3-35CD-31EE-E7AF8BDF2AA0}"/>
          </ac:picMkLst>
        </pc:picChg>
      </pc:sldChg>
      <pc:sldChg chg="addSp delSp modSp add mod">
        <pc:chgData name="Mike Aguilar" userId="e1512a5f00cf9e63" providerId="LiveId" clId="{581DB8E9-FC1E-40C7-83AD-FCE4BD2ADF3C}" dt="2023-02-06T16:25:31.575" v="2257" actId="1076"/>
        <pc:sldMkLst>
          <pc:docMk/>
          <pc:sldMk cId="4075630302" sldId="299"/>
        </pc:sldMkLst>
        <pc:spChg chg="add del mod">
          <ac:chgData name="Mike Aguilar" userId="e1512a5f00cf9e63" providerId="LiveId" clId="{581DB8E9-FC1E-40C7-83AD-FCE4BD2ADF3C}" dt="2023-02-06T16:25:01.278" v="2226" actId="931"/>
          <ac:spMkLst>
            <pc:docMk/>
            <pc:sldMk cId="4075630302" sldId="299"/>
            <ac:spMk id="3" creationId="{82A4B294-367F-B3FA-E994-ED8291C310A2}"/>
          </ac:spMkLst>
        </pc:spChg>
        <pc:spChg chg="mod">
          <ac:chgData name="Mike Aguilar" userId="e1512a5f00cf9e63" providerId="LiveId" clId="{581DB8E9-FC1E-40C7-83AD-FCE4BD2ADF3C}" dt="2023-02-06T16:23:46.292" v="2016" actId="20577"/>
          <ac:spMkLst>
            <pc:docMk/>
            <pc:sldMk cId="4075630302" sldId="299"/>
            <ac:spMk id="4" creationId="{0118A661-B7EA-5DD5-3AD7-D3992240BA90}"/>
          </ac:spMkLst>
        </pc:spChg>
        <pc:spChg chg="mod">
          <ac:chgData name="Mike Aguilar" userId="e1512a5f00cf9e63" providerId="LiveId" clId="{581DB8E9-FC1E-40C7-83AD-FCE4BD2ADF3C}" dt="2023-02-06T16:24:27.119" v="2224" actId="20577"/>
          <ac:spMkLst>
            <pc:docMk/>
            <pc:sldMk cId="4075630302" sldId="299"/>
            <ac:spMk id="6" creationId="{890CBDB1-6242-CDBA-6AD2-86DE0F6BF043}"/>
          </ac:spMkLst>
        </pc:spChg>
        <pc:spChg chg="add mod">
          <ac:chgData name="Mike Aguilar" userId="e1512a5f00cf9e63" providerId="LiveId" clId="{581DB8E9-FC1E-40C7-83AD-FCE4BD2ADF3C}" dt="2023-02-06T16:25:31.575" v="2257" actId="1076"/>
          <ac:spMkLst>
            <pc:docMk/>
            <pc:sldMk cId="4075630302" sldId="299"/>
            <ac:spMk id="9" creationId="{87FD8F6E-5BA8-91E2-6C72-B4DFB0514D05}"/>
          </ac:spMkLst>
        </pc:spChg>
        <pc:picChg chg="del">
          <ac:chgData name="Mike Aguilar" userId="e1512a5f00cf9e63" providerId="LiveId" clId="{581DB8E9-FC1E-40C7-83AD-FCE4BD2ADF3C}" dt="2023-02-06T16:24:29.525" v="2225" actId="478"/>
          <ac:picMkLst>
            <pc:docMk/>
            <pc:sldMk cId="4075630302" sldId="299"/>
            <ac:picMk id="7" creationId="{F00DDE86-1B20-66BE-B25E-09C483045B8D}"/>
          </ac:picMkLst>
        </pc:picChg>
        <pc:picChg chg="add mod">
          <ac:chgData name="Mike Aguilar" userId="e1512a5f00cf9e63" providerId="LiveId" clId="{581DB8E9-FC1E-40C7-83AD-FCE4BD2ADF3C}" dt="2023-02-06T16:25:31.575" v="2257" actId="1076"/>
          <ac:picMkLst>
            <pc:docMk/>
            <pc:sldMk cId="4075630302" sldId="299"/>
            <ac:picMk id="8" creationId="{84E5CB18-580C-3957-B56A-079116D62451}"/>
          </ac:picMkLst>
        </pc:picChg>
      </pc:sldChg>
      <pc:sldChg chg="modSp add mod">
        <pc:chgData name="Mike Aguilar" userId="e1512a5f00cf9e63" providerId="LiveId" clId="{581DB8E9-FC1E-40C7-83AD-FCE4BD2ADF3C}" dt="2023-02-06T20:40:52.982" v="3798" actId="20577"/>
        <pc:sldMkLst>
          <pc:docMk/>
          <pc:sldMk cId="2572242240" sldId="300"/>
        </pc:sldMkLst>
        <pc:spChg chg="mod">
          <ac:chgData name="Mike Aguilar" userId="e1512a5f00cf9e63" providerId="LiveId" clId="{581DB8E9-FC1E-40C7-83AD-FCE4BD2ADF3C}" dt="2023-02-06T16:25:49.178" v="2274" actId="20577"/>
          <ac:spMkLst>
            <pc:docMk/>
            <pc:sldMk cId="2572242240" sldId="300"/>
            <ac:spMk id="4" creationId="{0118A661-B7EA-5DD5-3AD7-D3992240BA90}"/>
          </ac:spMkLst>
        </pc:spChg>
        <pc:spChg chg="mod">
          <ac:chgData name="Mike Aguilar" userId="e1512a5f00cf9e63" providerId="LiveId" clId="{581DB8E9-FC1E-40C7-83AD-FCE4BD2ADF3C}" dt="2023-02-06T20:40:52.982" v="3798" actId="20577"/>
          <ac:spMkLst>
            <pc:docMk/>
            <pc:sldMk cId="2572242240" sldId="300"/>
            <ac:spMk id="6" creationId="{890CBDB1-6242-CDBA-6AD2-86DE0F6BF043}"/>
          </ac:spMkLst>
        </pc:spChg>
        <pc:spChg chg="mod">
          <ac:chgData name="Mike Aguilar" userId="e1512a5f00cf9e63" providerId="LiveId" clId="{581DB8E9-FC1E-40C7-83AD-FCE4BD2ADF3C}" dt="2023-02-06T16:26:59.262" v="2570" actId="1035"/>
          <ac:spMkLst>
            <pc:docMk/>
            <pc:sldMk cId="2572242240" sldId="300"/>
            <ac:spMk id="9" creationId="{87FD8F6E-5BA8-91E2-6C72-B4DFB0514D05}"/>
          </ac:spMkLst>
        </pc:spChg>
      </pc:sldChg>
      <pc:sldChg chg="addSp delSp modSp new mod">
        <pc:chgData name="Mike Aguilar" userId="e1512a5f00cf9e63" providerId="LiveId" clId="{581DB8E9-FC1E-40C7-83AD-FCE4BD2ADF3C}" dt="2023-02-06T16:31:54.682" v="2849" actId="20577"/>
        <pc:sldMkLst>
          <pc:docMk/>
          <pc:sldMk cId="3726956532" sldId="301"/>
        </pc:sldMkLst>
        <pc:spChg chg="mod">
          <ac:chgData name="Mike Aguilar" userId="e1512a5f00cf9e63" providerId="LiveId" clId="{581DB8E9-FC1E-40C7-83AD-FCE4BD2ADF3C}" dt="2023-02-06T16:27:55.094" v="2602" actId="20577"/>
          <ac:spMkLst>
            <pc:docMk/>
            <pc:sldMk cId="3726956532" sldId="301"/>
            <ac:spMk id="2" creationId="{8D4C9A05-4087-CF54-5FF1-E165C8AA2301}"/>
          </ac:spMkLst>
        </pc:spChg>
        <pc:spChg chg="del">
          <ac:chgData name="Mike Aguilar" userId="e1512a5f00cf9e63" providerId="LiveId" clId="{581DB8E9-FC1E-40C7-83AD-FCE4BD2ADF3C}" dt="2023-02-06T16:28:45.999" v="2733" actId="931"/>
          <ac:spMkLst>
            <pc:docMk/>
            <pc:sldMk cId="3726956532" sldId="301"/>
            <ac:spMk id="3" creationId="{E547B93F-B78B-4271-0B5D-BB36476178D2}"/>
          </ac:spMkLst>
        </pc:spChg>
        <pc:spChg chg="mod">
          <ac:chgData name="Mike Aguilar" userId="e1512a5f00cf9e63" providerId="LiveId" clId="{581DB8E9-FC1E-40C7-83AD-FCE4BD2ADF3C}" dt="2023-02-06T16:31:54.682" v="2849" actId="20577"/>
          <ac:spMkLst>
            <pc:docMk/>
            <pc:sldMk cId="3726956532" sldId="301"/>
            <ac:spMk id="4" creationId="{7A54FC1F-05CC-F8E6-49C0-94C311340EEB}"/>
          </ac:spMkLst>
        </pc:spChg>
        <pc:picChg chg="add mod modCrop">
          <ac:chgData name="Mike Aguilar" userId="e1512a5f00cf9e63" providerId="LiveId" clId="{581DB8E9-FC1E-40C7-83AD-FCE4BD2ADF3C}" dt="2023-02-06T16:29:01.662" v="2739" actId="1076"/>
          <ac:picMkLst>
            <pc:docMk/>
            <pc:sldMk cId="3726956532" sldId="301"/>
            <ac:picMk id="6" creationId="{7794C442-B4CC-BF9B-32DA-92BDF09B227D}"/>
          </ac:picMkLst>
        </pc:picChg>
      </pc:sldChg>
      <pc:sldChg chg="addSp delSp modSp add mod ord delAnim">
        <pc:chgData name="Mike Aguilar" userId="e1512a5f00cf9e63" providerId="LiveId" clId="{581DB8E9-FC1E-40C7-83AD-FCE4BD2ADF3C}" dt="2023-02-06T20:05:55.048" v="3744" actId="27636"/>
        <pc:sldMkLst>
          <pc:docMk/>
          <pc:sldMk cId="3859706190" sldId="302"/>
        </pc:sldMkLst>
        <pc:spChg chg="del">
          <ac:chgData name="Mike Aguilar" userId="e1512a5f00cf9e63" providerId="LiveId" clId="{581DB8E9-FC1E-40C7-83AD-FCE4BD2ADF3C}" dt="2023-02-06T16:31:01.289" v="2808" actId="478"/>
          <ac:spMkLst>
            <pc:docMk/>
            <pc:sldMk cId="3859706190" sldId="302"/>
            <ac:spMk id="3" creationId="{0EB2B8C1-FD35-1D9E-6A06-B7813AF5058B}"/>
          </ac:spMkLst>
        </pc:spChg>
        <pc:spChg chg="mod">
          <ac:chgData name="Mike Aguilar" userId="e1512a5f00cf9e63" providerId="LiveId" clId="{581DB8E9-FC1E-40C7-83AD-FCE4BD2ADF3C}" dt="2023-02-06T20:05:55.048" v="3744" actId="27636"/>
          <ac:spMkLst>
            <pc:docMk/>
            <pc:sldMk cId="3859706190" sldId="302"/>
            <ac:spMk id="4" creationId="{818FD99B-F898-236F-E6CE-DB3EFE9A65EA}"/>
          </ac:spMkLst>
        </pc:spChg>
        <pc:spChg chg="add mod">
          <ac:chgData name="Mike Aguilar" userId="e1512a5f00cf9e63" providerId="LiveId" clId="{581DB8E9-FC1E-40C7-83AD-FCE4BD2ADF3C}" dt="2023-02-06T16:31:26.524" v="2822" actId="20577"/>
          <ac:spMkLst>
            <pc:docMk/>
            <pc:sldMk cId="3859706190" sldId="302"/>
            <ac:spMk id="8" creationId="{B3A25302-3037-DA0B-C0EA-0E2944F6ED54}"/>
          </ac:spMkLst>
        </pc:spChg>
        <pc:spChg chg="add mod">
          <ac:chgData name="Mike Aguilar" userId="e1512a5f00cf9e63" providerId="LiveId" clId="{581DB8E9-FC1E-40C7-83AD-FCE4BD2ADF3C}" dt="2023-02-06T16:32:52.007" v="2964" actId="122"/>
          <ac:spMkLst>
            <pc:docMk/>
            <pc:sldMk cId="3859706190" sldId="302"/>
            <ac:spMk id="9" creationId="{A4A629BE-9D8D-47AA-39BF-51F77AE1B02D}"/>
          </ac:spMkLst>
        </pc:spChg>
        <pc:picChg chg="del">
          <ac:chgData name="Mike Aguilar" userId="e1512a5f00cf9e63" providerId="LiveId" clId="{581DB8E9-FC1E-40C7-83AD-FCE4BD2ADF3C}" dt="2023-02-06T16:30:57.802" v="2807" actId="478"/>
          <ac:picMkLst>
            <pc:docMk/>
            <pc:sldMk cId="3859706190" sldId="302"/>
            <ac:picMk id="6" creationId="{E1885D80-165C-4320-0F0B-DDA55B616002}"/>
          </ac:picMkLst>
        </pc:picChg>
        <pc:picChg chg="add mod">
          <ac:chgData name="Mike Aguilar" userId="e1512a5f00cf9e63" providerId="LiveId" clId="{581DB8E9-FC1E-40C7-83AD-FCE4BD2ADF3C}" dt="2023-02-06T16:31:19.422" v="2814" actId="14100"/>
          <ac:picMkLst>
            <pc:docMk/>
            <pc:sldMk cId="3859706190" sldId="302"/>
            <ac:picMk id="7" creationId="{D630E800-66AE-73F5-594E-BD317C3C206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52873-8551-4C64-A1C3-85B9D40590C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368A4-5D41-439D-B09C-E5E2C5E4F8DE}">
      <dgm:prSet phldrT="[Text]"/>
      <dgm:spPr/>
      <dgm:t>
        <a:bodyPr/>
        <a:lstStyle/>
        <a:p>
          <a:r>
            <a:rPr lang="en-US" dirty="0"/>
            <a:t>FRED</a:t>
          </a:r>
        </a:p>
      </dgm:t>
    </dgm:pt>
    <dgm:pt modelId="{392FE566-B26E-459E-9223-9B3D30E58DF6}" type="parTrans" cxnId="{9E7A36D2-E877-4EB4-ADE5-39AE5683C78E}">
      <dgm:prSet/>
      <dgm:spPr/>
      <dgm:t>
        <a:bodyPr/>
        <a:lstStyle/>
        <a:p>
          <a:endParaRPr lang="en-US"/>
        </a:p>
      </dgm:t>
    </dgm:pt>
    <dgm:pt modelId="{EE1C488C-4AEB-43D0-AB9C-3D38641092F7}" type="sibTrans" cxnId="{9E7A36D2-E877-4EB4-ADE5-39AE5683C78E}">
      <dgm:prSet/>
      <dgm:spPr/>
      <dgm:t>
        <a:bodyPr/>
        <a:lstStyle/>
        <a:p>
          <a:endParaRPr lang="en-US"/>
        </a:p>
      </dgm:t>
    </dgm:pt>
    <dgm:pt modelId="{FD496ECA-FB17-4AA3-8316-7D80A5E10CC1}">
      <dgm:prSet phldrT="[Text]"/>
      <dgm:spPr/>
      <dgm:t>
        <a:bodyPr/>
        <a:lstStyle/>
        <a:p>
          <a:r>
            <a:rPr lang="en-US" dirty="0"/>
            <a:t>Government &amp; Private</a:t>
          </a:r>
        </a:p>
      </dgm:t>
    </dgm:pt>
    <dgm:pt modelId="{3EB0B292-D035-4093-83B9-61BE05E89DB4}" type="parTrans" cxnId="{DB860057-BD23-4067-B7F3-4D1D14DAFDD0}">
      <dgm:prSet/>
      <dgm:spPr/>
      <dgm:t>
        <a:bodyPr/>
        <a:lstStyle/>
        <a:p>
          <a:endParaRPr lang="en-US"/>
        </a:p>
      </dgm:t>
    </dgm:pt>
    <dgm:pt modelId="{BB18DC73-8677-494E-B64C-F574A2DBB69A}" type="sibTrans" cxnId="{DB860057-BD23-4067-B7F3-4D1D14DAFDD0}">
      <dgm:prSet/>
      <dgm:spPr/>
      <dgm:t>
        <a:bodyPr/>
        <a:lstStyle/>
        <a:p>
          <a:endParaRPr lang="en-US"/>
        </a:p>
      </dgm:t>
    </dgm:pt>
    <dgm:pt modelId="{B28AE271-6544-4EC2-9BCA-124E99C19B4A}">
      <dgm:prSet phldrT="[Text]"/>
      <dgm:spPr/>
      <dgm:t>
        <a:bodyPr/>
        <a:lstStyle/>
        <a:p>
          <a:r>
            <a:rPr lang="en-US" dirty="0"/>
            <a:t>Domestic &amp; International</a:t>
          </a:r>
        </a:p>
      </dgm:t>
    </dgm:pt>
    <dgm:pt modelId="{3B2916D5-89AC-492C-94AD-5A452085830E}" type="parTrans" cxnId="{3BFC3EF5-317F-40FF-8DF3-EF39E6475A2A}">
      <dgm:prSet/>
      <dgm:spPr/>
      <dgm:t>
        <a:bodyPr/>
        <a:lstStyle/>
        <a:p>
          <a:endParaRPr lang="en-US"/>
        </a:p>
      </dgm:t>
    </dgm:pt>
    <dgm:pt modelId="{35BCE494-48E5-411E-9970-494222ACD5B1}" type="sibTrans" cxnId="{3BFC3EF5-317F-40FF-8DF3-EF39E6475A2A}">
      <dgm:prSet/>
      <dgm:spPr/>
      <dgm:t>
        <a:bodyPr/>
        <a:lstStyle/>
        <a:p>
          <a:endParaRPr lang="en-US"/>
        </a:p>
      </dgm:t>
    </dgm:pt>
    <dgm:pt modelId="{58BAA9E0-00F1-49BB-9339-4E10CB361226}">
      <dgm:prSet phldrT="[Text]"/>
      <dgm:spPr/>
      <dgm:t>
        <a:bodyPr/>
        <a:lstStyle/>
        <a:p>
          <a:r>
            <a:rPr lang="en-US" dirty="0"/>
            <a:t>Time Series &amp; Cross Section</a:t>
          </a:r>
        </a:p>
      </dgm:t>
    </dgm:pt>
    <dgm:pt modelId="{20981504-39CE-451D-9572-6B455B2F16AC}" type="parTrans" cxnId="{546C4EE1-F1CB-4F18-BD06-8EC6D38D37EA}">
      <dgm:prSet/>
      <dgm:spPr/>
      <dgm:t>
        <a:bodyPr/>
        <a:lstStyle/>
        <a:p>
          <a:endParaRPr lang="en-US"/>
        </a:p>
      </dgm:t>
    </dgm:pt>
    <dgm:pt modelId="{E5EF1F07-7529-44B9-9A7A-3865B7290D3C}" type="sibTrans" cxnId="{546C4EE1-F1CB-4F18-BD06-8EC6D38D37EA}">
      <dgm:prSet/>
      <dgm:spPr/>
      <dgm:t>
        <a:bodyPr/>
        <a:lstStyle/>
        <a:p>
          <a:endParaRPr lang="en-US"/>
        </a:p>
      </dgm:t>
    </dgm:pt>
    <dgm:pt modelId="{DDFF7E5E-1D88-4BEB-A7D5-2A2F70AA1CE6}">
      <dgm:prSet phldrT="[Text]"/>
      <dgm:spPr/>
      <dgm:t>
        <a:bodyPr/>
        <a:lstStyle/>
        <a:p>
          <a:r>
            <a:rPr lang="en-US" dirty="0"/>
            <a:t>Macro &amp; Financial</a:t>
          </a:r>
        </a:p>
      </dgm:t>
    </dgm:pt>
    <dgm:pt modelId="{286AF9CF-497D-4264-99D8-A5DD7055FC75}" type="parTrans" cxnId="{D8B37B75-F697-4C43-BC2A-61A38C2ACC51}">
      <dgm:prSet/>
      <dgm:spPr/>
      <dgm:t>
        <a:bodyPr/>
        <a:lstStyle/>
        <a:p>
          <a:endParaRPr lang="en-US"/>
        </a:p>
      </dgm:t>
    </dgm:pt>
    <dgm:pt modelId="{4B83FA16-BB66-4DE8-98D6-4238BAEB4690}" type="sibTrans" cxnId="{D8B37B75-F697-4C43-BC2A-61A38C2ACC51}">
      <dgm:prSet/>
      <dgm:spPr/>
      <dgm:t>
        <a:bodyPr/>
        <a:lstStyle/>
        <a:p>
          <a:endParaRPr lang="en-US"/>
        </a:p>
      </dgm:t>
    </dgm:pt>
    <dgm:pt modelId="{F297F7A1-FCAB-479B-B980-7DCA6E184878}">
      <dgm:prSet phldrT="[Text]"/>
      <dgm:spPr/>
      <dgm:t>
        <a:bodyPr/>
        <a:lstStyle/>
        <a:p>
          <a:r>
            <a:rPr lang="en-US" dirty="0"/>
            <a:t>Free, high quality, not “real time” updates</a:t>
          </a:r>
        </a:p>
      </dgm:t>
    </dgm:pt>
    <dgm:pt modelId="{43EF04DE-317F-4456-A88F-CD627FBBC5E7}" type="parTrans" cxnId="{CE9786CB-84CE-40D3-895D-3570483A44A4}">
      <dgm:prSet/>
      <dgm:spPr/>
      <dgm:t>
        <a:bodyPr/>
        <a:lstStyle/>
        <a:p>
          <a:endParaRPr lang="en-US"/>
        </a:p>
      </dgm:t>
    </dgm:pt>
    <dgm:pt modelId="{3889FC98-98E6-4471-9F81-BC40C1E38B52}" type="sibTrans" cxnId="{CE9786CB-84CE-40D3-895D-3570483A44A4}">
      <dgm:prSet/>
      <dgm:spPr/>
      <dgm:t>
        <a:bodyPr/>
        <a:lstStyle/>
        <a:p>
          <a:endParaRPr lang="en-US"/>
        </a:p>
      </dgm:t>
    </dgm:pt>
    <dgm:pt modelId="{EF0C6EFE-7E7B-45F3-A431-8A92F0313A1B}">
      <dgm:prSet phldrT="[Text]"/>
      <dgm:spPr/>
      <dgm:t>
        <a:bodyPr/>
        <a:lstStyle/>
        <a:p>
          <a:r>
            <a:rPr lang="en-US" dirty="0"/>
            <a:t>Charting, Data Download &amp; API</a:t>
          </a:r>
        </a:p>
      </dgm:t>
    </dgm:pt>
    <dgm:pt modelId="{DDE4BE16-F1C8-42AB-BCC9-BAB48B34B5C8}" type="parTrans" cxnId="{9DD5A005-13AE-4429-B43C-884F867D9880}">
      <dgm:prSet/>
      <dgm:spPr/>
      <dgm:t>
        <a:bodyPr/>
        <a:lstStyle/>
        <a:p>
          <a:endParaRPr lang="en-US"/>
        </a:p>
      </dgm:t>
    </dgm:pt>
    <dgm:pt modelId="{D969B8C4-3745-42A6-BC1F-78725A5D9537}" type="sibTrans" cxnId="{9DD5A005-13AE-4429-B43C-884F867D9880}">
      <dgm:prSet/>
      <dgm:spPr/>
      <dgm:t>
        <a:bodyPr/>
        <a:lstStyle/>
        <a:p>
          <a:endParaRPr lang="en-US"/>
        </a:p>
      </dgm:t>
    </dgm:pt>
    <dgm:pt modelId="{127526FE-88A8-4924-9A0C-0BD3C0BE3C1E}" type="pres">
      <dgm:prSet presAssocID="{19052873-8551-4C64-A1C3-85B9D40590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49EEA7D-9FB4-446A-8287-603FEA252D37}" type="pres">
      <dgm:prSet presAssocID="{5A8368A4-5D41-439D-B09C-E5E2C5E4F8DE}" presName="Parent" presStyleLbl="node0" presStyleIdx="0" presStyleCnt="1">
        <dgm:presLayoutVars>
          <dgm:chMax val="6"/>
          <dgm:chPref val="6"/>
        </dgm:presLayoutVars>
      </dgm:prSet>
      <dgm:spPr/>
    </dgm:pt>
    <dgm:pt modelId="{5BE30BEE-8C5B-4912-91B9-EA5E6DAEFAE5}" type="pres">
      <dgm:prSet presAssocID="{FD496ECA-FB17-4AA3-8316-7D80A5E10CC1}" presName="Accent1" presStyleCnt="0"/>
      <dgm:spPr/>
    </dgm:pt>
    <dgm:pt modelId="{A15363F7-F786-4DF2-A998-EE57C21D2743}" type="pres">
      <dgm:prSet presAssocID="{FD496ECA-FB17-4AA3-8316-7D80A5E10CC1}" presName="Accent" presStyleLbl="bgShp" presStyleIdx="0" presStyleCnt="6"/>
      <dgm:spPr/>
    </dgm:pt>
    <dgm:pt modelId="{3974BF8A-3A95-470B-A114-4D997EA7C8B5}" type="pres">
      <dgm:prSet presAssocID="{FD496ECA-FB17-4AA3-8316-7D80A5E10CC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B044A80D-8D14-4535-B84E-4AF2D28C7C64}" type="pres">
      <dgm:prSet presAssocID="{B28AE271-6544-4EC2-9BCA-124E99C19B4A}" presName="Accent2" presStyleCnt="0"/>
      <dgm:spPr/>
    </dgm:pt>
    <dgm:pt modelId="{4282ECB5-D36B-40C2-A4DC-D04F65A72076}" type="pres">
      <dgm:prSet presAssocID="{B28AE271-6544-4EC2-9BCA-124E99C19B4A}" presName="Accent" presStyleLbl="bgShp" presStyleIdx="1" presStyleCnt="6"/>
      <dgm:spPr/>
    </dgm:pt>
    <dgm:pt modelId="{B66FE283-C18E-4254-83D3-E46B07D1DC3D}" type="pres">
      <dgm:prSet presAssocID="{B28AE271-6544-4EC2-9BCA-124E99C19B4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40874C7-2D88-47D3-8506-24AFF57E034F}" type="pres">
      <dgm:prSet presAssocID="{58BAA9E0-00F1-49BB-9339-4E10CB361226}" presName="Accent3" presStyleCnt="0"/>
      <dgm:spPr/>
    </dgm:pt>
    <dgm:pt modelId="{C5C54289-9FEF-4470-94B5-3EDD447CD696}" type="pres">
      <dgm:prSet presAssocID="{58BAA9E0-00F1-49BB-9339-4E10CB361226}" presName="Accent" presStyleLbl="bgShp" presStyleIdx="2" presStyleCnt="6"/>
      <dgm:spPr/>
    </dgm:pt>
    <dgm:pt modelId="{39430295-937F-4F95-BB67-5290970DBF8B}" type="pres">
      <dgm:prSet presAssocID="{58BAA9E0-00F1-49BB-9339-4E10CB36122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33F4A1B-7A49-446C-9413-8B29820E5417}" type="pres">
      <dgm:prSet presAssocID="{DDFF7E5E-1D88-4BEB-A7D5-2A2F70AA1CE6}" presName="Accent4" presStyleCnt="0"/>
      <dgm:spPr/>
    </dgm:pt>
    <dgm:pt modelId="{3B3CDE23-1436-463C-88D6-2D6478C1FA0D}" type="pres">
      <dgm:prSet presAssocID="{DDFF7E5E-1D88-4BEB-A7D5-2A2F70AA1CE6}" presName="Accent" presStyleLbl="bgShp" presStyleIdx="3" presStyleCnt="6"/>
      <dgm:spPr/>
    </dgm:pt>
    <dgm:pt modelId="{C68789A9-CC4A-4443-9317-E165DD17C891}" type="pres">
      <dgm:prSet presAssocID="{DDFF7E5E-1D88-4BEB-A7D5-2A2F70AA1CE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4E08473-C3C4-4739-ADF1-CA27ADA5369E}" type="pres">
      <dgm:prSet presAssocID="{F297F7A1-FCAB-479B-B980-7DCA6E184878}" presName="Accent5" presStyleCnt="0"/>
      <dgm:spPr/>
    </dgm:pt>
    <dgm:pt modelId="{294CDE55-3AD2-4D45-AAF8-A8CEBB39BF8E}" type="pres">
      <dgm:prSet presAssocID="{F297F7A1-FCAB-479B-B980-7DCA6E184878}" presName="Accent" presStyleLbl="bgShp" presStyleIdx="4" presStyleCnt="6"/>
      <dgm:spPr/>
    </dgm:pt>
    <dgm:pt modelId="{64144FFE-BD3A-485E-BF32-0A18E37D7AB1}" type="pres">
      <dgm:prSet presAssocID="{F297F7A1-FCAB-479B-B980-7DCA6E18487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A01DA08-8836-459C-BDD0-692812F807FC}" type="pres">
      <dgm:prSet presAssocID="{EF0C6EFE-7E7B-45F3-A431-8A92F0313A1B}" presName="Accent6" presStyleCnt="0"/>
      <dgm:spPr/>
    </dgm:pt>
    <dgm:pt modelId="{25FE3920-8F22-4923-BA70-C8116A513BD8}" type="pres">
      <dgm:prSet presAssocID="{EF0C6EFE-7E7B-45F3-A431-8A92F0313A1B}" presName="Accent" presStyleLbl="bgShp" presStyleIdx="5" presStyleCnt="6"/>
      <dgm:spPr/>
    </dgm:pt>
    <dgm:pt modelId="{F6D87E98-672A-457C-8D85-C271F25894D1}" type="pres">
      <dgm:prSet presAssocID="{EF0C6EFE-7E7B-45F3-A431-8A92F0313A1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0526303-97FB-43A6-A6E4-97E1F6743A36}" type="presOf" srcId="{FD496ECA-FB17-4AA3-8316-7D80A5E10CC1}" destId="{3974BF8A-3A95-470B-A114-4D997EA7C8B5}" srcOrd="0" destOrd="0" presId="urn:microsoft.com/office/officeart/2011/layout/HexagonRadial"/>
    <dgm:cxn modelId="{9DD5A005-13AE-4429-B43C-884F867D9880}" srcId="{5A8368A4-5D41-439D-B09C-E5E2C5E4F8DE}" destId="{EF0C6EFE-7E7B-45F3-A431-8A92F0313A1B}" srcOrd="5" destOrd="0" parTransId="{DDE4BE16-F1C8-42AB-BCC9-BAB48B34B5C8}" sibTransId="{D969B8C4-3745-42A6-BC1F-78725A5D9537}"/>
    <dgm:cxn modelId="{68E15020-7DF3-4544-8CBD-24411FEC6F8E}" type="presOf" srcId="{EF0C6EFE-7E7B-45F3-A431-8A92F0313A1B}" destId="{F6D87E98-672A-457C-8D85-C271F25894D1}" srcOrd="0" destOrd="0" presId="urn:microsoft.com/office/officeart/2011/layout/HexagonRadial"/>
    <dgm:cxn modelId="{27F3733D-DC04-4DF1-8D0F-AD1936CEBD21}" type="presOf" srcId="{5A8368A4-5D41-439D-B09C-E5E2C5E4F8DE}" destId="{649EEA7D-9FB4-446A-8287-603FEA252D37}" srcOrd="0" destOrd="0" presId="urn:microsoft.com/office/officeart/2011/layout/HexagonRadial"/>
    <dgm:cxn modelId="{FE90D960-681B-428F-BF8A-81D8D68894E2}" type="presOf" srcId="{B28AE271-6544-4EC2-9BCA-124E99C19B4A}" destId="{B66FE283-C18E-4254-83D3-E46B07D1DC3D}" srcOrd="0" destOrd="0" presId="urn:microsoft.com/office/officeart/2011/layout/HexagonRadial"/>
    <dgm:cxn modelId="{78F74F4A-1EAD-423E-B227-6AAF841BE026}" type="presOf" srcId="{F297F7A1-FCAB-479B-B980-7DCA6E184878}" destId="{64144FFE-BD3A-485E-BF32-0A18E37D7AB1}" srcOrd="0" destOrd="0" presId="urn:microsoft.com/office/officeart/2011/layout/HexagonRadial"/>
    <dgm:cxn modelId="{D8B37B75-F697-4C43-BC2A-61A38C2ACC51}" srcId="{5A8368A4-5D41-439D-B09C-E5E2C5E4F8DE}" destId="{DDFF7E5E-1D88-4BEB-A7D5-2A2F70AA1CE6}" srcOrd="3" destOrd="0" parTransId="{286AF9CF-497D-4264-99D8-A5DD7055FC75}" sibTransId="{4B83FA16-BB66-4DE8-98D6-4238BAEB4690}"/>
    <dgm:cxn modelId="{DB860057-BD23-4067-B7F3-4D1D14DAFDD0}" srcId="{5A8368A4-5D41-439D-B09C-E5E2C5E4F8DE}" destId="{FD496ECA-FB17-4AA3-8316-7D80A5E10CC1}" srcOrd="0" destOrd="0" parTransId="{3EB0B292-D035-4093-83B9-61BE05E89DB4}" sibTransId="{BB18DC73-8677-494E-B64C-F574A2DBB69A}"/>
    <dgm:cxn modelId="{CBFFA7C6-FC20-453B-AD5D-737179744B5E}" type="presOf" srcId="{19052873-8551-4C64-A1C3-85B9D40590C8}" destId="{127526FE-88A8-4924-9A0C-0BD3C0BE3C1E}" srcOrd="0" destOrd="0" presId="urn:microsoft.com/office/officeart/2011/layout/HexagonRadial"/>
    <dgm:cxn modelId="{D025D9C9-2A23-44CE-B055-5219FA891ACA}" type="presOf" srcId="{DDFF7E5E-1D88-4BEB-A7D5-2A2F70AA1CE6}" destId="{C68789A9-CC4A-4443-9317-E165DD17C891}" srcOrd="0" destOrd="0" presId="urn:microsoft.com/office/officeart/2011/layout/HexagonRadial"/>
    <dgm:cxn modelId="{CE9786CB-84CE-40D3-895D-3570483A44A4}" srcId="{5A8368A4-5D41-439D-B09C-E5E2C5E4F8DE}" destId="{F297F7A1-FCAB-479B-B980-7DCA6E184878}" srcOrd="4" destOrd="0" parTransId="{43EF04DE-317F-4456-A88F-CD627FBBC5E7}" sibTransId="{3889FC98-98E6-4471-9F81-BC40C1E38B52}"/>
    <dgm:cxn modelId="{9E7A36D2-E877-4EB4-ADE5-39AE5683C78E}" srcId="{19052873-8551-4C64-A1C3-85B9D40590C8}" destId="{5A8368A4-5D41-439D-B09C-E5E2C5E4F8DE}" srcOrd="0" destOrd="0" parTransId="{392FE566-B26E-459E-9223-9B3D30E58DF6}" sibTransId="{EE1C488C-4AEB-43D0-AB9C-3D38641092F7}"/>
    <dgm:cxn modelId="{546C4EE1-F1CB-4F18-BD06-8EC6D38D37EA}" srcId="{5A8368A4-5D41-439D-B09C-E5E2C5E4F8DE}" destId="{58BAA9E0-00F1-49BB-9339-4E10CB361226}" srcOrd="2" destOrd="0" parTransId="{20981504-39CE-451D-9572-6B455B2F16AC}" sibTransId="{E5EF1F07-7529-44B9-9A7A-3865B7290D3C}"/>
    <dgm:cxn modelId="{8FD565E9-0551-496B-AB5F-2F15974A6A52}" type="presOf" srcId="{58BAA9E0-00F1-49BB-9339-4E10CB361226}" destId="{39430295-937F-4F95-BB67-5290970DBF8B}" srcOrd="0" destOrd="0" presId="urn:microsoft.com/office/officeart/2011/layout/HexagonRadial"/>
    <dgm:cxn modelId="{3BFC3EF5-317F-40FF-8DF3-EF39E6475A2A}" srcId="{5A8368A4-5D41-439D-B09C-E5E2C5E4F8DE}" destId="{B28AE271-6544-4EC2-9BCA-124E99C19B4A}" srcOrd="1" destOrd="0" parTransId="{3B2916D5-89AC-492C-94AD-5A452085830E}" sibTransId="{35BCE494-48E5-411E-9970-494222ACD5B1}"/>
    <dgm:cxn modelId="{F1124FA3-423E-4F3D-85D6-00B6E98DB216}" type="presParOf" srcId="{127526FE-88A8-4924-9A0C-0BD3C0BE3C1E}" destId="{649EEA7D-9FB4-446A-8287-603FEA252D37}" srcOrd="0" destOrd="0" presId="urn:microsoft.com/office/officeart/2011/layout/HexagonRadial"/>
    <dgm:cxn modelId="{82608104-16DD-4870-AA29-FB25E423888A}" type="presParOf" srcId="{127526FE-88A8-4924-9A0C-0BD3C0BE3C1E}" destId="{5BE30BEE-8C5B-4912-91B9-EA5E6DAEFAE5}" srcOrd="1" destOrd="0" presId="urn:microsoft.com/office/officeart/2011/layout/HexagonRadial"/>
    <dgm:cxn modelId="{F55E7444-92A5-4814-8C2B-0BF40DB26099}" type="presParOf" srcId="{5BE30BEE-8C5B-4912-91B9-EA5E6DAEFAE5}" destId="{A15363F7-F786-4DF2-A998-EE57C21D2743}" srcOrd="0" destOrd="0" presId="urn:microsoft.com/office/officeart/2011/layout/HexagonRadial"/>
    <dgm:cxn modelId="{A52AF2A2-26D1-4FD7-B843-4BE47014F1D2}" type="presParOf" srcId="{127526FE-88A8-4924-9A0C-0BD3C0BE3C1E}" destId="{3974BF8A-3A95-470B-A114-4D997EA7C8B5}" srcOrd="2" destOrd="0" presId="urn:microsoft.com/office/officeart/2011/layout/HexagonRadial"/>
    <dgm:cxn modelId="{F393F25B-7269-45A5-A4DA-A789EFAAF29A}" type="presParOf" srcId="{127526FE-88A8-4924-9A0C-0BD3C0BE3C1E}" destId="{B044A80D-8D14-4535-B84E-4AF2D28C7C64}" srcOrd="3" destOrd="0" presId="urn:microsoft.com/office/officeart/2011/layout/HexagonRadial"/>
    <dgm:cxn modelId="{1BDA04FC-C53B-4264-A564-F4F5D7BB85C0}" type="presParOf" srcId="{B044A80D-8D14-4535-B84E-4AF2D28C7C64}" destId="{4282ECB5-D36B-40C2-A4DC-D04F65A72076}" srcOrd="0" destOrd="0" presId="urn:microsoft.com/office/officeart/2011/layout/HexagonRadial"/>
    <dgm:cxn modelId="{C1BC4A01-9468-4A72-A799-C23FE99AE58D}" type="presParOf" srcId="{127526FE-88A8-4924-9A0C-0BD3C0BE3C1E}" destId="{B66FE283-C18E-4254-83D3-E46B07D1DC3D}" srcOrd="4" destOrd="0" presId="urn:microsoft.com/office/officeart/2011/layout/HexagonRadial"/>
    <dgm:cxn modelId="{82671252-3349-4CE5-B3DB-4A5D62B9C4C4}" type="presParOf" srcId="{127526FE-88A8-4924-9A0C-0BD3C0BE3C1E}" destId="{640874C7-2D88-47D3-8506-24AFF57E034F}" srcOrd="5" destOrd="0" presId="urn:microsoft.com/office/officeart/2011/layout/HexagonRadial"/>
    <dgm:cxn modelId="{1821D24E-EE32-405E-8AF5-115F3CB3FE74}" type="presParOf" srcId="{640874C7-2D88-47D3-8506-24AFF57E034F}" destId="{C5C54289-9FEF-4470-94B5-3EDD447CD696}" srcOrd="0" destOrd="0" presId="urn:microsoft.com/office/officeart/2011/layout/HexagonRadial"/>
    <dgm:cxn modelId="{80FAE8AC-F2AE-4D71-BC7F-9E8EC554E7F0}" type="presParOf" srcId="{127526FE-88A8-4924-9A0C-0BD3C0BE3C1E}" destId="{39430295-937F-4F95-BB67-5290970DBF8B}" srcOrd="6" destOrd="0" presId="urn:microsoft.com/office/officeart/2011/layout/HexagonRadial"/>
    <dgm:cxn modelId="{AC1A6045-49D2-4EEA-966D-C14AF516E5F0}" type="presParOf" srcId="{127526FE-88A8-4924-9A0C-0BD3C0BE3C1E}" destId="{933F4A1B-7A49-446C-9413-8B29820E5417}" srcOrd="7" destOrd="0" presId="urn:microsoft.com/office/officeart/2011/layout/HexagonRadial"/>
    <dgm:cxn modelId="{427DC212-329A-4C8C-9A70-98BAFE9017F6}" type="presParOf" srcId="{933F4A1B-7A49-446C-9413-8B29820E5417}" destId="{3B3CDE23-1436-463C-88D6-2D6478C1FA0D}" srcOrd="0" destOrd="0" presId="urn:microsoft.com/office/officeart/2011/layout/HexagonRadial"/>
    <dgm:cxn modelId="{311E5196-98F0-4CAF-B3E7-A5D4E14F1A04}" type="presParOf" srcId="{127526FE-88A8-4924-9A0C-0BD3C0BE3C1E}" destId="{C68789A9-CC4A-4443-9317-E165DD17C891}" srcOrd="8" destOrd="0" presId="urn:microsoft.com/office/officeart/2011/layout/HexagonRadial"/>
    <dgm:cxn modelId="{8F8E718B-5917-4B78-84AB-6F1B3211B1C4}" type="presParOf" srcId="{127526FE-88A8-4924-9A0C-0BD3C0BE3C1E}" destId="{54E08473-C3C4-4739-ADF1-CA27ADA5369E}" srcOrd="9" destOrd="0" presId="urn:microsoft.com/office/officeart/2011/layout/HexagonRadial"/>
    <dgm:cxn modelId="{BED3E35F-95CC-431B-A3C4-2A56BC39CA74}" type="presParOf" srcId="{54E08473-C3C4-4739-ADF1-CA27ADA5369E}" destId="{294CDE55-3AD2-4D45-AAF8-A8CEBB39BF8E}" srcOrd="0" destOrd="0" presId="urn:microsoft.com/office/officeart/2011/layout/HexagonRadial"/>
    <dgm:cxn modelId="{5835D55C-421C-4B8D-B753-A749D7332325}" type="presParOf" srcId="{127526FE-88A8-4924-9A0C-0BD3C0BE3C1E}" destId="{64144FFE-BD3A-485E-BF32-0A18E37D7AB1}" srcOrd="10" destOrd="0" presId="urn:microsoft.com/office/officeart/2011/layout/HexagonRadial"/>
    <dgm:cxn modelId="{118EAD5C-BC5B-4570-AF9A-C6C97B69A048}" type="presParOf" srcId="{127526FE-88A8-4924-9A0C-0BD3C0BE3C1E}" destId="{9A01DA08-8836-459C-BDD0-692812F807FC}" srcOrd="11" destOrd="0" presId="urn:microsoft.com/office/officeart/2011/layout/HexagonRadial"/>
    <dgm:cxn modelId="{257CB73B-AE40-44C3-BC92-858FFDC104AD}" type="presParOf" srcId="{9A01DA08-8836-459C-BDD0-692812F807FC}" destId="{25FE3920-8F22-4923-BA70-C8116A513BD8}" srcOrd="0" destOrd="0" presId="urn:microsoft.com/office/officeart/2011/layout/HexagonRadial"/>
    <dgm:cxn modelId="{EB218318-5946-4479-8A7C-957AE82A096B}" type="presParOf" srcId="{127526FE-88A8-4924-9A0C-0BD3C0BE3C1E}" destId="{F6D87E98-672A-457C-8D85-C271F25894D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EEA7D-9FB4-446A-8287-603FEA252D37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FRED</a:t>
          </a:r>
        </a:p>
      </dsp:txBody>
      <dsp:txXfrm>
        <a:off x="3321004" y="2066564"/>
        <a:ext cx="1485474" cy="1284995"/>
      </dsp:txXfrm>
    </dsp:sp>
    <dsp:sp modelId="{4282ECB5-D36B-40C2-A4DC-D04F65A72076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4BF8A-3A95-470B-A114-4D997EA7C8B5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Government &amp; Private</a:t>
          </a:r>
        </a:p>
      </dsp:txBody>
      <dsp:txXfrm>
        <a:off x="3459220" y="261045"/>
        <a:ext cx="1217310" cy="1053116"/>
      </dsp:txXfrm>
    </dsp:sp>
    <dsp:sp modelId="{C5C54289-9FEF-4470-94B5-3EDD447CD696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FE283-C18E-4254-83D3-E46B07D1DC3D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Domestic &amp; International</a:t>
          </a:r>
        </a:p>
      </dsp:txBody>
      <dsp:txXfrm>
        <a:off x="5129106" y="1229902"/>
        <a:ext cx="1217310" cy="1053116"/>
      </dsp:txXfrm>
    </dsp:sp>
    <dsp:sp modelId="{3B3CDE23-1436-463C-88D6-2D6478C1FA0D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30295-937F-4F95-BB67-5290970DBF8B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Time Series &amp; Cross Section</a:t>
          </a:r>
        </a:p>
      </dsp:txBody>
      <dsp:txXfrm>
        <a:off x="5129106" y="3134564"/>
        <a:ext cx="1217310" cy="1053116"/>
      </dsp:txXfrm>
    </dsp:sp>
    <dsp:sp modelId="{294CDE55-3AD2-4D45-AAF8-A8CEBB39BF8E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789A9-CC4A-4443-9317-E165DD17C891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Macro &amp; Financial</a:t>
          </a:r>
        </a:p>
      </dsp:txBody>
      <dsp:txXfrm>
        <a:off x="3459220" y="4104505"/>
        <a:ext cx="1217310" cy="1053116"/>
      </dsp:txXfrm>
    </dsp:sp>
    <dsp:sp modelId="{25FE3920-8F22-4923-BA70-C8116A513BD8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44FFE-BD3A-485E-BF32-0A18E37D7AB1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Free, high quality, not “real time” updates</a:t>
          </a:r>
        </a:p>
      </dsp:txBody>
      <dsp:txXfrm>
        <a:off x="1781582" y="3135647"/>
        <a:ext cx="1217310" cy="1053116"/>
      </dsp:txXfrm>
    </dsp:sp>
    <dsp:sp modelId="{F6D87E98-672A-457C-8D85-C271F25894D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Charting, Data Download &amp; API</a:t>
          </a: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45A87-D8E1-4F3F-A9FB-5C65A8991DB0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3C18-899C-472E-AECE-15336CBE1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0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F3C18-899C-472E-AECE-15336CBE16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F3C18-899C-472E-AECE-15336CBE16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F3C18-899C-472E-AECE-15336CBE16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2/6/2023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2/6/2023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2/6/2023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2/6/2023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2/6/2023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sz="5400" dirty="0"/>
              <a:t>FRED @St.Louis FED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Autofit/>
          </a:bodyPr>
          <a:lstStyle/>
          <a:p>
            <a:r>
              <a:rPr lang="en-US" sz="3200" dirty="0"/>
              <a:t>An introduction to the Tool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9ECF1-624B-4D00-BCD0-33498632B86D}"/>
              </a:ext>
            </a:extLst>
          </p:cNvPr>
          <p:cNvSpPr txBox="1"/>
          <p:nvPr/>
        </p:nvSpPr>
        <p:spPr>
          <a:xfrm>
            <a:off x="-46944" y="6576153"/>
            <a:ext cx="5157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Mike Aguilar | aguilar-mike@outlook.com | https://www.linkedin.com/in/mike-aguilar-econ/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4D7C5B-90BB-1323-2103-7BE541195012}"/>
              </a:ext>
            </a:extLst>
          </p:cNvPr>
          <p:cNvSpPr txBox="1"/>
          <p:nvPr/>
        </p:nvSpPr>
        <p:spPr>
          <a:xfrm>
            <a:off x="717453" y="5724845"/>
            <a:ext cx="2885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 CPI via AT A GLANCE</a:t>
            </a:r>
          </a:p>
          <a:p>
            <a:r>
              <a:rPr lang="en-US" dirty="0"/>
              <a:t>Add FRED TICKER UNRATE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F4DF7E-870A-660E-CB5B-17450E33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1156970"/>
            <a:ext cx="10879068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B2A9B59-D7C9-AF4F-F41B-6EF047CAD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1137918"/>
            <a:ext cx="10917174" cy="458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34717-B40C-779B-9D6E-8F4303359029}"/>
              </a:ext>
            </a:extLst>
          </p:cNvPr>
          <p:cNvSpPr txBox="1"/>
          <p:nvPr/>
        </p:nvSpPr>
        <p:spPr>
          <a:xfrm>
            <a:off x="637413" y="5720082"/>
            <a:ext cx="341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TICKERS: CE16OV, PAYEMS</a:t>
            </a:r>
          </a:p>
        </p:txBody>
      </p:sp>
    </p:spTree>
    <p:extLst>
      <p:ext uri="{BB962C8B-B14F-4D97-AF65-F5344CB8AC3E}">
        <p14:creationId xmlns:p14="http://schemas.microsoft.com/office/powerpoint/2010/main" val="9526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843A232-5865-9C4A-BC87-391BBDB9A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1137918"/>
            <a:ext cx="10917174" cy="4582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E3C6B9-E966-0191-9B9E-E8A11319A672}"/>
              </a:ext>
            </a:extLst>
          </p:cNvPr>
          <p:cNvSpPr txBox="1"/>
          <p:nvPr/>
        </p:nvSpPr>
        <p:spPr>
          <a:xfrm>
            <a:off x="637413" y="5638135"/>
            <a:ext cx="9181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within Releases for Gross Domestic Product. </a:t>
            </a:r>
          </a:p>
          <a:p>
            <a:r>
              <a:rPr lang="en-US" dirty="0"/>
              <a:t>Section 1</a:t>
            </a:r>
          </a:p>
          <a:p>
            <a:r>
              <a:rPr lang="en-US" dirty="0"/>
              <a:t>Table 1.1.2, Quarterly </a:t>
            </a:r>
          </a:p>
          <a:p>
            <a:r>
              <a:rPr lang="en-US" dirty="0"/>
              <a:t>Lines 2, 7, 15, 22</a:t>
            </a:r>
          </a:p>
        </p:txBody>
      </p:sp>
    </p:spTree>
    <p:extLst>
      <p:ext uri="{BB962C8B-B14F-4D97-AF65-F5344CB8AC3E}">
        <p14:creationId xmlns:p14="http://schemas.microsoft.com/office/powerpoint/2010/main" val="111579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30F136CF-A84A-600B-A31E-11ECB54FA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1161733"/>
            <a:ext cx="10974332" cy="4534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432E9-915A-7E51-9273-E9DE3F301015}"/>
              </a:ext>
            </a:extLst>
          </p:cNvPr>
          <p:cNvSpPr txBox="1"/>
          <p:nvPr/>
        </p:nvSpPr>
        <p:spPr>
          <a:xfrm>
            <a:off x="731520" y="5696266"/>
            <a:ext cx="685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TICKERS for Net Labor Demand: (JTSJOL + PAYEMS) / CLF16OV</a:t>
            </a:r>
          </a:p>
          <a:p>
            <a:r>
              <a:rPr lang="en-US" dirty="0"/>
              <a:t>FRED TICKER for ECI: ECIWAG</a:t>
            </a:r>
          </a:p>
        </p:txBody>
      </p:sp>
    </p:spTree>
    <p:extLst>
      <p:ext uri="{BB962C8B-B14F-4D97-AF65-F5344CB8AC3E}">
        <p14:creationId xmlns:p14="http://schemas.microsoft.com/office/powerpoint/2010/main" val="28599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CF4E3E63-1462-586C-03EA-132F14577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6" y="1180786"/>
            <a:ext cx="10879068" cy="449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44914-9760-3B4F-C5DE-7DFC78D83E47}"/>
              </a:ext>
            </a:extLst>
          </p:cNvPr>
          <p:cNvSpPr txBox="1"/>
          <p:nvPr/>
        </p:nvSpPr>
        <p:spPr>
          <a:xfrm>
            <a:off x="656466" y="5677213"/>
            <a:ext cx="397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TICKERS: PRFI, MORTGAGE3OUS</a:t>
            </a:r>
          </a:p>
        </p:txBody>
      </p:sp>
    </p:spTree>
    <p:extLst>
      <p:ext uri="{BB962C8B-B14F-4D97-AF65-F5344CB8AC3E}">
        <p14:creationId xmlns:p14="http://schemas.microsoft.com/office/powerpoint/2010/main" val="222259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6CB0DBE-9868-80CA-009C-682FB242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7" y="832423"/>
            <a:ext cx="8240275" cy="5668166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3926EFF-4DAF-F100-BE03-E642B4FE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61" y="832423"/>
            <a:ext cx="5515745" cy="2152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5FE26-9903-60FF-E1E9-B0F2D5D6B00C}"/>
              </a:ext>
            </a:extLst>
          </p:cNvPr>
          <p:cNvSpPr txBox="1"/>
          <p:nvPr/>
        </p:nvSpPr>
        <p:spPr>
          <a:xfrm>
            <a:off x="8878948" y="3059668"/>
            <a:ext cx="21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TICKER: CAUR</a:t>
            </a:r>
          </a:p>
        </p:txBody>
      </p:sp>
    </p:spTree>
    <p:extLst>
      <p:ext uri="{BB962C8B-B14F-4D97-AF65-F5344CB8AC3E}">
        <p14:creationId xmlns:p14="http://schemas.microsoft.com/office/powerpoint/2010/main" val="362957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9A05-4087-CF54-5FF1-E165C8AA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exporting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7794C442-B4CC-BF9B-32DA-92BDF09B2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88"/>
          <a:stretch/>
        </p:blipFill>
        <p:spPr>
          <a:xfrm>
            <a:off x="5403273" y="737819"/>
            <a:ext cx="4916384" cy="58578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4FC1F-05CC-F8E6-49C0-94C31134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Any charts you produce on FRED can be exported as Image, PDF, or PPT. </a:t>
            </a:r>
          </a:p>
          <a:p>
            <a:r>
              <a:rPr lang="en-US" dirty="0"/>
              <a:t>Any of the underlying data can be exported to XLSX or CSV.</a:t>
            </a:r>
          </a:p>
        </p:txBody>
      </p:sp>
    </p:spTree>
    <p:extLst>
      <p:ext uri="{BB962C8B-B14F-4D97-AF65-F5344CB8AC3E}">
        <p14:creationId xmlns:p14="http://schemas.microsoft.com/office/powerpoint/2010/main" val="372695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87F51-B151-F08B-5BED-52EF9E55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Outline of this tutorial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FD99B-F898-236F-E6CE-DB3EFE9A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Meet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Charting with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Search FRED 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FRED account features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885D80-165C-4320-0F0B-DDA55B61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r="18708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B2B8C1-FD35-1D9E-6A06-B7813AF5058B}"/>
              </a:ext>
            </a:extLst>
          </p:cNvPr>
          <p:cNvSpPr txBox="1"/>
          <p:nvPr/>
        </p:nvSpPr>
        <p:spPr>
          <a:xfrm>
            <a:off x="1018907" y="3328063"/>
            <a:ext cx="1314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Search FRED</a:t>
            </a:r>
          </a:p>
        </p:txBody>
      </p:sp>
    </p:spTree>
    <p:extLst>
      <p:ext uri="{BB962C8B-B14F-4D97-AF65-F5344CB8AC3E}">
        <p14:creationId xmlns:p14="http://schemas.microsoft.com/office/powerpoint/2010/main" val="231613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3D60-ADCF-4115-8AC9-BBDFBDE0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data on </a:t>
            </a:r>
            <a:r>
              <a:rPr lang="en-US" dirty="0" err="1"/>
              <a:t>fred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Quick reference to key data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42CF85-6615-4AD1-B379-6367A466D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2" y="2133729"/>
            <a:ext cx="11799819" cy="39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7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7AC5-EA43-444D-BE8F-6D106B70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data on </a:t>
            </a:r>
            <a:r>
              <a:rPr lang="en-US" dirty="0" err="1"/>
              <a:t>fred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Front page options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5ED54F-0816-4B39-A95F-DFD62432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25" y="2655837"/>
            <a:ext cx="9730154" cy="3261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E1B38-9062-4322-BEA0-04E9D6D9FD75}"/>
              </a:ext>
            </a:extLst>
          </p:cNvPr>
          <p:cNvSpPr txBox="1"/>
          <p:nvPr/>
        </p:nvSpPr>
        <p:spPr>
          <a:xfrm>
            <a:off x="5006898" y="1256325"/>
            <a:ext cx="55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of the most popular series searched for on FRED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590566-32D8-4588-8710-B29475DB9D45}"/>
              </a:ext>
            </a:extLst>
          </p:cNvPr>
          <p:cNvCxnSpPr>
            <a:cxnSpLocks/>
          </p:cNvCxnSpPr>
          <p:nvPr/>
        </p:nvCxnSpPr>
        <p:spPr>
          <a:xfrm flipH="1">
            <a:off x="3106616" y="1625657"/>
            <a:ext cx="3606418" cy="103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6B975E-B8E5-4D19-921F-D30CF1C5073C}"/>
              </a:ext>
            </a:extLst>
          </p:cNvPr>
          <p:cNvSpPr txBox="1"/>
          <p:nvPr/>
        </p:nvSpPr>
        <p:spPr>
          <a:xfrm>
            <a:off x="6329666" y="1895448"/>
            <a:ext cx="39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Currently released data with Calendar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9DCBA1-661F-4B86-B789-9BA6517DB5C3}"/>
              </a:ext>
            </a:extLst>
          </p:cNvPr>
          <p:cNvCxnSpPr>
            <a:stCxn id="7" idx="1"/>
          </p:cNvCxnSpPr>
          <p:nvPr/>
        </p:nvCxnSpPr>
        <p:spPr>
          <a:xfrm flipH="1">
            <a:off x="4325815" y="2080114"/>
            <a:ext cx="2003851" cy="57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7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87F51-B151-F08B-5BED-52EF9E55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Outline of this tutorial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FD99B-F898-236F-E6CE-DB3EFE9A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Meet FRED</a:t>
            </a:r>
            <a:endParaRPr lang="en-US"/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Charting with FRED</a:t>
            </a:r>
            <a:endParaRPr lang="en-US"/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Search FRED </a:t>
            </a:r>
            <a:endParaRPr lang="en-US"/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FRED account features</a:t>
            </a:r>
            <a:endParaRPr lang="en-US"/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885D80-165C-4320-0F0B-DDA55B61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r="18708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5C09B-18AF-4F0B-5FE7-51817B75970C}"/>
              </a:ext>
            </a:extLst>
          </p:cNvPr>
          <p:cNvSpPr txBox="1"/>
          <p:nvPr/>
        </p:nvSpPr>
        <p:spPr>
          <a:xfrm>
            <a:off x="1012765" y="2536031"/>
            <a:ext cx="1153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Meet FRED</a:t>
            </a:r>
          </a:p>
        </p:txBody>
      </p:sp>
    </p:spTree>
    <p:extLst>
      <p:ext uri="{BB962C8B-B14F-4D97-AF65-F5344CB8AC3E}">
        <p14:creationId xmlns:p14="http://schemas.microsoft.com/office/powerpoint/2010/main" val="10691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4628-E260-46BA-B7A9-8F91C827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data on Fred? </a:t>
            </a:r>
            <a:br>
              <a:rPr lang="en-US" dirty="0"/>
            </a:br>
            <a:r>
              <a:rPr lang="en-US" dirty="0"/>
              <a:t>Fred search bar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293ADF-3462-4707-89C4-A918991D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47" y="2185457"/>
            <a:ext cx="9263909" cy="2954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D4CA2-0C2E-4BC2-9F03-A46A34F9C079}"/>
              </a:ext>
            </a:extLst>
          </p:cNvPr>
          <p:cNvSpPr txBox="1"/>
          <p:nvPr/>
        </p:nvSpPr>
        <p:spPr>
          <a:xfrm>
            <a:off x="316524" y="5422812"/>
            <a:ext cx="20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simple search bar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97F89E-DC41-4E87-8CC9-265C9B0C2808}"/>
              </a:ext>
            </a:extLst>
          </p:cNvPr>
          <p:cNvCxnSpPr/>
          <p:nvPr/>
        </p:nvCxnSpPr>
        <p:spPr>
          <a:xfrm flipV="1">
            <a:off x="2274277" y="4407877"/>
            <a:ext cx="1008185" cy="103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E0CEE1-D22D-4244-A30E-EDCB678A7D04}"/>
              </a:ext>
            </a:extLst>
          </p:cNvPr>
          <p:cNvSpPr txBox="1"/>
          <p:nvPr/>
        </p:nvSpPr>
        <p:spPr>
          <a:xfrm>
            <a:off x="316523" y="5943676"/>
            <a:ext cx="1145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Pro Tip: I’ve found that </a:t>
            </a:r>
            <a:r>
              <a:rPr lang="en-US" i="1" dirty="0" err="1"/>
              <a:t>google’s</a:t>
            </a:r>
            <a:r>
              <a:rPr lang="en-US" i="1" dirty="0"/>
              <a:t> search is more powerful.  Simply google “data </a:t>
            </a:r>
            <a:r>
              <a:rPr lang="en-US" i="1" dirty="0" err="1"/>
              <a:t>fred</a:t>
            </a:r>
            <a:r>
              <a:rPr lang="en-US" i="1" dirty="0"/>
              <a:t> XXX” to find your series/category. </a:t>
            </a:r>
          </a:p>
        </p:txBody>
      </p:sp>
    </p:spTree>
    <p:extLst>
      <p:ext uri="{BB962C8B-B14F-4D97-AF65-F5344CB8AC3E}">
        <p14:creationId xmlns:p14="http://schemas.microsoft.com/office/powerpoint/2010/main" val="376796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4628-E260-46BA-B7A9-8F91C827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data on Fred? </a:t>
            </a:r>
            <a:br>
              <a:rPr lang="en-US" dirty="0"/>
            </a:br>
            <a:r>
              <a:rPr lang="en-US" dirty="0"/>
              <a:t>Fred search bar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293ADF-3462-4707-89C4-A918991D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747" y="2185457"/>
            <a:ext cx="9263909" cy="2954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0CEE1-D22D-4244-A30E-EDCB678A7D04}"/>
              </a:ext>
            </a:extLst>
          </p:cNvPr>
          <p:cNvSpPr txBox="1"/>
          <p:nvPr/>
        </p:nvSpPr>
        <p:spPr>
          <a:xfrm>
            <a:off x="316523" y="5943675"/>
            <a:ext cx="1171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 Tip: browsing by release is helpful because the mnemonics used by FRED sometimes don’t match that used in the official data releases.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3D2A68-EE48-45C3-AABB-9ED5F7C0A3C6}"/>
              </a:ext>
            </a:extLst>
          </p:cNvPr>
          <p:cNvCxnSpPr>
            <a:cxnSpLocks/>
          </p:cNvCxnSpPr>
          <p:nvPr/>
        </p:nvCxnSpPr>
        <p:spPr>
          <a:xfrm flipV="1">
            <a:off x="2821259" y="4861933"/>
            <a:ext cx="2932770" cy="108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7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59D1-14EC-4D9D-B8D1-E00C4B38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How do I find data on Fred? </a:t>
            </a:r>
            <a:br>
              <a:rPr lang="en-US"/>
            </a:br>
            <a:r>
              <a:rPr lang="en-US"/>
              <a:t>Browse by Release Calendar</a:t>
            </a:r>
            <a:endParaRPr lang="en-US" dirty="0"/>
          </a:p>
        </p:txBody>
      </p:sp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CCBAAE8E-FC1E-AD2C-B619-73E468FF4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26" y="1717990"/>
            <a:ext cx="8211696" cy="49833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E8EE2-15F5-1F77-5016-1F7BF9C9FFB5}"/>
              </a:ext>
            </a:extLst>
          </p:cNvPr>
          <p:cNvSpPr txBox="1"/>
          <p:nvPr/>
        </p:nvSpPr>
        <p:spPr>
          <a:xfrm>
            <a:off x="149478" y="3259593"/>
            <a:ext cx="3550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Tip: Use Econ Calendars like those from the WSJ, Trading Economics, </a:t>
            </a:r>
            <a:r>
              <a:rPr lang="en-US" dirty="0" err="1"/>
              <a:t>etc..to</a:t>
            </a:r>
            <a:r>
              <a:rPr lang="en-US" dirty="0"/>
              <a:t> get a sense of the consensus forecast.  </a:t>
            </a:r>
          </a:p>
          <a:p>
            <a:endParaRPr lang="en-US" dirty="0"/>
          </a:p>
          <a:p>
            <a:r>
              <a:rPr lang="en-US" dirty="0"/>
              <a:t>Use FRED’s calendar finding data.</a:t>
            </a:r>
          </a:p>
        </p:txBody>
      </p:sp>
    </p:spTree>
    <p:extLst>
      <p:ext uri="{BB962C8B-B14F-4D97-AF65-F5344CB8AC3E}">
        <p14:creationId xmlns:p14="http://schemas.microsoft.com/office/powerpoint/2010/main" val="81586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59D1-14EC-4D9D-B8D1-E00C4B38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How do I find data on Fred? </a:t>
            </a:r>
            <a:br>
              <a:rPr lang="en-US" dirty="0"/>
            </a:br>
            <a:r>
              <a:rPr lang="en-US" dirty="0"/>
              <a:t>Browse by category </a:t>
            </a: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36435FEC-150F-42C6-B488-16BDF4139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45"/>
          <a:stretch/>
        </p:blipFill>
        <p:spPr>
          <a:xfrm>
            <a:off x="586490" y="1717990"/>
            <a:ext cx="6630325" cy="44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3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59D1-14EC-4D9D-B8D1-E00C4B38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How do I find data on Fred? </a:t>
            </a:r>
            <a:br>
              <a:rPr lang="en-US" dirty="0"/>
            </a:br>
            <a:r>
              <a:rPr lang="en-US" dirty="0"/>
              <a:t>Reference the snapshot</a:t>
            </a:r>
          </a:p>
        </p:txBody>
      </p:sp>
      <p:pic>
        <p:nvPicPr>
          <p:cNvPr id="5" name="Picture 4" descr="A picture containing text, building, outdoor, screenshot&#10;&#10;Description automatically generated">
            <a:extLst>
              <a:ext uri="{FF2B5EF4-FFF2-40B4-BE49-F238E27FC236}">
                <a16:creationId xmlns:a16="http://schemas.microsoft.com/office/drawing/2014/main" id="{662C2B59-C1C3-35CD-31EE-E7AF8BDF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23" y="1915619"/>
            <a:ext cx="10545647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7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87F51-B151-F08B-5BED-52EF9E55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Outline of this tutorial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FD99B-F898-236F-E6CE-DB3EFE9A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Meet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Charting with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Search FRED 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FRED account features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885D80-165C-4320-0F0B-DDA55B61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r="18708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B2B8C1-FD35-1D9E-6A06-B7813AF5058B}"/>
              </a:ext>
            </a:extLst>
          </p:cNvPr>
          <p:cNvSpPr txBox="1"/>
          <p:nvPr/>
        </p:nvSpPr>
        <p:spPr>
          <a:xfrm>
            <a:off x="1018907" y="3710985"/>
            <a:ext cx="2168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FRED account features</a:t>
            </a:r>
          </a:p>
        </p:txBody>
      </p:sp>
    </p:spTree>
    <p:extLst>
      <p:ext uri="{BB962C8B-B14F-4D97-AF65-F5344CB8AC3E}">
        <p14:creationId xmlns:p14="http://schemas.microsoft.com/office/powerpoint/2010/main" val="9504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8A661-B7EA-5DD5-3AD7-D3992240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account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0CBDB1-6242-CDBA-6AD2-86DE0F6B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Pro Tip: create a free FRED account to keep track of key series.  </a:t>
            </a:r>
          </a:p>
          <a:p>
            <a:r>
              <a:rPr lang="en-US" dirty="0"/>
              <a:t>Use Data Lists and/or Dashboards. </a:t>
            </a:r>
          </a:p>
          <a:p>
            <a:endParaRPr lang="en-US" dirty="0"/>
          </a:p>
        </p:txBody>
      </p:sp>
      <p:pic>
        <p:nvPicPr>
          <p:cNvPr id="7" name="Content Placeholder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F00DDE86-1B20-66BE-B25E-09C483045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837"/>
          <a:stretch/>
        </p:blipFill>
        <p:spPr>
          <a:xfrm>
            <a:off x="4681411" y="1330946"/>
            <a:ext cx="6742732" cy="439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1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8A661-B7EA-5DD5-3AD7-D3992240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lists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0CBDB1-6242-CDBA-6AD2-86DE0F6B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browse published Data Lists created and shared by others. </a:t>
            </a:r>
          </a:p>
          <a:p>
            <a:r>
              <a:rPr lang="en-US" dirty="0"/>
              <a:t>You can create and share your own lists to reduce frictions with regular updating.  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84E5CB18-580C-3957-B56A-079116D6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0598" y="1154830"/>
            <a:ext cx="7770358" cy="4548339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7FD8F6E-5BA8-91E2-6C72-B4DFB0514D05}"/>
              </a:ext>
            </a:extLst>
          </p:cNvPr>
          <p:cNvSpPr/>
          <p:nvPr/>
        </p:nvSpPr>
        <p:spPr>
          <a:xfrm>
            <a:off x="5153891" y="5209438"/>
            <a:ext cx="1151906" cy="368135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0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8A661-B7EA-5DD5-3AD7-D3992240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0CBDB1-6242-CDBA-6AD2-86DE0F6B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Dashboards provide a great visual reference.  </a:t>
            </a:r>
          </a:p>
          <a:p>
            <a:r>
              <a:rPr lang="en-US" dirty="0"/>
              <a:t>You can create and share your own dashboards for key analyses. </a:t>
            </a:r>
          </a:p>
          <a:p>
            <a:r>
              <a:rPr lang="en-US" dirty="0"/>
              <a:t>Pro Tip: Use “Notes” in the dashboard to remind yourself of key definitional and computational items. </a:t>
            </a:r>
          </a:p>
          <a:p>
            <a:r>
              <a:rPr lang="en-US" dirty="0"/>
              <a:t>WARNING: updating feature is buggy.  Recommend viewing “On FRED” (not dashboard) to ensure you have the most recent data. 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84E5CB18-580C-3957-B56A-079116D6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0598" y="1154830"/>
            <a:ext cx="7770358" cy="4548339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7FD8F6E-5BA8-91E2-6C72-B4DFB0514D05}"/>
              </a:ext>
            </a:extLst>
          </p:cNvPr>
          <p:cNvSpPr/>
          <p:nvPr/>
        </p:nvSpPr>
        <p:spPr>
          <a:xfrm>
            <a:off x="5153891" y="4971938"/>
            <a:ext cx="1151906" cy="368135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2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87F51-B151-F08B-5BED-52EF9E55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Outline of this tutorial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FD99B-F898-236F-E6CE-DB3EFE9A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Meet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Charting with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Search FRED 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FRED account features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endParaRPr lang="en-US" dirty="0"/>
          </a:p>
          <a:p>
            <a:r>
              <a:rPr lang="en-US" dirty="0"/>
              <a:t>Dashboard with this tutorial’s charts: https://fredaccount.stlouisfed.org/public/dashboard/92488</a:t>
            </a:r>
          </a:p>
          <a:p>
            <a:r>
              <a:rPr lang="en-US" dirty="0"/>
              <a:t>There are myriad resources on the FRED website to keep learning. 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30E800-66AE-73F5-594E-BD317C3C2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586" y="601200"/>
            <a:ext cx="7457879" cy="4544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25302-3037-DA0B-C0EA-0E2944F6ED54}"/>
              </a:ext>
            </a:extLst>
          </p:cNvPr>
          <p:cNvSpPr txBox="1"/>
          <p:nvPr/>
        </p:nvSpPr>
        <p:spPr>
          <a:xfrm>
            <a:off x="4643252" y="5533901"/>
            <a:ext cx="85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 Tip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629BE-9D8D-47AA-39BF-51F77AE1B02D}"/>
              </a:ext>
            </a:extLst>
          </p:cNvPr>
          <p:cNvSpPr txBox="1"/>
          <p:nvPr/>
        </p:nvSpPr>
        <p:spPr>
          <a:xfrm>
            <a:off x="4328729" y="5580067"/>
            <a:ext cx="723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FRED is the #1 free resource of data for anyone working in macro, finance, or policy. </a:t>
            </a:r>
          </a:p>
        </p:txBody>
      </p:sp>
    </p:spTree>
    <p:extLst>
      <p:ext uri="{BB962C8B-B14F-4D97-AF65-F5344CB8AC3E}">
        <p14:creationId xmlns:p14="http://schemas.microsoft.com/office/powerpoint/2010/main" val="385970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F55325-11B3-6B27-76B5-60A1CEE9B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544859"/>
              </p:ext>
            </p:extLst>
          </p:nvPr>
        </p:nvGraphicFramePr>
        <p:xfrm>
          <a:off x="4064000" y="9334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6CD92D8-02A5-DFB8-856A-FF8DB472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fred</a:t>
            </a:r>
            <a:r>
              <a:rPr lang="en-US" dirty="0"/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588C9-22C0-F350-0AC4-FC86E93C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Fred is a data aggregator; i.e. a database of databases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BEBED-8AAC-B6CD-08B1-14F906973B5A}"/>
              </a:ext>
            </a:extLst>
          </p:cNvPr>
          <p:cNvSpPr txBox="1"/>
          <p:nvPr/>
        </p:nvSpPr>
        <p:spPr>
          <a:xfrm>
            <a:off x="4307775" y="59680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https://fred.stlouisfed.org/</a:t>
            </a:r>
          </a:p>
        </p:txBody>
      </p:sp>
    </p:spTree>
    <p:extLst>
      <p:ext uri="{BB962C8B-B14F-4D97-AF65-F5344CB8AC3E}">
        <p14:creationId xmlns:p14="http://schemas.microsoft.com/office/powerpoint/2010/main" val="78294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8D4A-E97F-615D-A8EF-AD7BBE6F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use cases?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21B0-D2C4-F7DF-DF06-F332BCE27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Quick data reference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Download data for analysis in statistical packages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Charting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Analysis on the FRED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BDC10-B738-E61B-6939-9B4883A8A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FRED can be used in myriad ways. </a:t>
            </a:r>
          </a:p>
          <a:p>
            <a:r>
              <a:rPr lang="en-US" dirty="0"/>
              <a:t>The list nearby ranks the likely uses cases students/practitioners of macro will likely face. </a:t>
            </a:r>
          </a:p>
        </p:txBody>
      </p:sp>
    </p:spTree>
    <p:extLst>
      <p:ext uri="{BB962C8B-B14F-4D97-AF65-F5344CB8AC3E}">
        <p14:creationId xmlns:p14="http://schemas.microsoft.com/office/powerpoint/2010/main" val="317470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87F51-B151-F08B-5BED-52EF9E55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0" kern="1200" cap="all">
                <a:latin typeface="+mj-lt"/>
                <a:ea typeface="+mj-ea"/>
                <a:cs typeface="+mj-cs"/>
              </a:rPr>
              <a:t>Outline of this tutorial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FD99B-F898-236F-E6CE-DB3EFE9A6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Meet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/>
                </a:solidFill>
              </a:rPr>
              <a:t>Charting with FRED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Search FRED </a:t>
            </a:r>
          </a:p>
          <a:p>
            <a:pPr marL="342900" indent="-342900">
              <a:buFont typeface="Wingdings 2" panose="05020102010507070707" pitchFamily="18" charset="2"/>
              <a:buChar char=""/>
            </a:pPr>
            <a:r>
              <a:rPr lang="en-US" dirty="0"/>
              <a:t>FRED account features</a:t>
            </a: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885D80-165C-4320-0F0B-DDA55B61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9" r="18708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E74A1-CC19-60AE-DFA8-5C2F559822B3}"/>
              </a:ext>
            </a:extLst>
          </p:cNvPr>
          <p:cNvSpPr txBox="1"/>
          <p:nvPr/>
        </p:nvSpPr>
        <p:spPr>
          <a:xfrm>
            <a:off x="1017928" y="2936883"/>
            <a:ext cx="18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Charting with FRED</a:t>
            </a:r>
          </a:p>
        </p:txBody>
      </p:sp>
    </p:spTree>
    <p:extLst>
      <p:ext uri="{BB962C8B-B14F-4D97-AF65-F5344CB8AC3E}">
        <p14:creationId xmlns:p14="http://schemas.microsoft.com/office/powerpoint/2010/main" val="331596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49FB0ED5-228F-2C84-20FC-F85C14057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0" b="1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5C7EC-E679-0E80-747D-5D9E4BB1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Charting with FRED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E4F7E-1C2E-D708-546A-0FBAF80AE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2495445"/>
            <a:ext cx="10225530" cy="5903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</a:rPr>
              <a:t>The following slides contain charts that are designed to highlight a variety of FRED’s advanced charting and data transformation tools.  </a:t>
            </a:r>
          </a:p>
        </p:txBody>
      </p:sp>
    </p:spTree>
    <p:extLst>
      <p:ext uri="{BB962C8B-B14F-4D97-AF65-F5344CB8AC3E}">
        <p14:creationId xmlns:p14="http://schemas.microsoft.com/office/powerpoint/2010/main" val="289490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402DB6-825C-48D6-889F-FA937203A7D9}"/>
              </a:ext>
            </a:extLst>
          </p:cNvPr>
          <p:cNvSpPr txBox="1"/>
          <p:nvPr/>
        </p:nvSpPr>
        <p:spPr>
          <a:xfrm>
            <a:off x="851735" y="5756785"/>
            <a:ext cx="2563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TICKER: CPIAUCSL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35F601-1640-2AA9-0C8B-9608D864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92" y="1152207"/>
            <a:ext cx="10860016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0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29DA2788-D656-3C45-E36F-F432DE2D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1133154"/>
            <a:ext cx="10955279" cy="4591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D8F47-46F5-A4A9-57E6-8E825CC5EC15}"/>
              </a:ext>
            </a:extLst>
          </p:cNvPr>
          <p:cNvSpPr txBox="1"/>
          <p:nvPr/>
        </p:nvSpPr>
        <p:spPr>
          <a:xfrm>
            <a:off x="618360" y="5724845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FRED TICKER: GDPC1</a:t>
            </a:r>
          </a:p>
        </p:txBody>
      </p:sp>
    </p:spTree>
    <p:extLst>
      <p:ext uri="{BB962C8B-B14F-4D97-AF65-F5344CB8AC3E}">
        <p14:creationId xmlns:p14="http://schemas.microsoft.com/office/powerpoint/2010/main" val="12128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43CD2908-37C1-E141-168C-512B2C7C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4" y="1133154"/>
            <a:ext cx="10974332" cy="4591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7862C-6346-46FA-13D6-F9B676AC2922}"/>
              </a:ext>
            </a:extLst>
          </p:cNvPr>
          <p:cNvSpPr txBox="1"/>
          <p:nvPr/>
        </p:nvSpPr>
        <p:spPr>
          <a:xfrm>
            <a:off x="773723" y="5724845"/>
            <a:ext cx="320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 CPI via AT A GLANCE</a:t>
            </a:r>
          </a:p>
          <a:p>
            <a:r>
              <a:rPr lang="en-US" dirty="0"/>
              <a:t>10yr ticker: T10YIE</a:t>
            </a:r>
          </a:p>
        </p:txBody>
      </p:sp>
    </p:spTree>
    <p:extLst>
      <p:ext uri="{BB962C8B-B14F-4D97-AF65-F5344CB8AC3E}">
        <p14:creationId xmlns:p14="http://schemas.microsoft.com/office/powerpoint/2010/main" val="32920873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94D796725B142BC4204C8BB2C6273" ma:contentTypeVersion="10" ma:contentTypeDescription="Create a new document." ma:contentTypeScope="" ma:versionID="755db43102f1e5666d14314db98d80f5">
  <xsd:schema xmlns:xsd="http://www.w3.org/2001/XMLSchema" xmlns:xs="http://www.w3.org/2001/XMLSchema" xmlns:p="http://schemas.microsoft.com/office/2006/metadata/properties" xmlns:ns2="0ab707e4-dfab-4e4e-8fd3-dd8e297ff187" targetNamespace="http://schemas.microsoft.com/office/2006/metadata/properties" ma:root="true" ma:fieldsID="949a0f6cab5d9e3c2be02610da232c10" ns2:_="">
    <xsd:import namespace="0ab707e4-dfab-4e4e-8fd3-dd8e297ff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707e4-dfab-4e4e-8fd3-dd8e297ff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ab707e4-dfab-4e4e-8fd3-dd8e297ff1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81EE85-2E07-48E0-BB8C-114E229D1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707e4-dfab-4e4e-8fd3-dd8e297ff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ab707e4-dfab-4e4e-8fd3-dd8e297ff18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728</Words>
  <Application>Microsoft Office PowerPoint</Application>
  <PresentationFormat>Widescreen</PresentationFormat>
  <Paragraphs>103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Franklin Gothic Book</vt:lpstr>
      <vt:lpstr>Franklin Gothic Demi</vt:lpstr>
      <vt:lpstr>Wingdings 2</vt:lpstr>
      <vt:lpstr>DividendVTI</vt:lpstr>
      <vt:lpstr>FRED @St.Louis FED</vt:lpstr>
      <vt:lpstr>Outline of this tutorial</vt:lpstr>
      <vt:lpstr>What is fred?</vt:lpstr>
      <vt:lpstr>Fred use cases?</vt:lpstr>
      <vt:lpstr>Outline of this tutorial</vt:lpstr>
      <vt:lpstr>Charting with FRED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exporting</vt:lpstr>
      <vt:lpstr>Outline of this tutorial</vt:lpstr>
      <vt:lpstr>How do I find data on fred? Quick reference to key data</vt:lpstr>
      <vt:lpstr>How do I find data on fred? Front page options</vt:lpstr>
      <vt:lpstr>How do I find data on Fred?  Fred search bar</vt:lpstr>
      <vt:lpstr>How do I find data on Fred?  Fred search bar</vt:lpstr>
      <vt:lpstr> How do I find data on Fred?  Browse by Release Calendar</vt:lpstr>
      <vt:lpstr> How do I find data on Fred?  Browse by category </vt:lpstr>
      <vt:lpstr> How do I find data on Fred?  Reference the snapshot</vt:lpstr>
      <vt:lpstr>Outline of this tutorial</vt:lpstr>
      <vt:lpstr>Fred account </vt:lpstr>
      <vt:lpstr>Data lists </vt:lpstr>
      <vt:lpstr>Dashboards </vt:lpstr>
      <vt:lpstr>Outline of this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Journal</dc:title>
  <dc:creator>Aguilar, Mike</dc:creator>
  <cp:lastModifiedBy>Mike Aguilar</cp:lastModifiedBy>
  <cp:revision>19</cp:revision>
  <dcterms:created xsi:type="dcterms:W3CDTF">2020-12-07T15:56:27Z</dcterms:created>
  <dcterms:modified xsi:type="dcterms:W3CDTF">2023-02-06T22:18:28Z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0x01010015294D796725B142BC4204C8BB2C6273</vt:lpwstr>
  </property>
</Properties>
</file>